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83" r:id="rId2"/>
    <p:sldId id="47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66FFFF"/>
    <a:srgbClr val="CCECFF"/>
    <a:srgbClr val="FFCC66"/>
    <a:srgbClr val="CC0066"/>
    <a:srgbClr val="FF3399"/>
    <a:srgbClr val="663300"/>
    <a:srgbClr val="FF6600"/>
    <a:srgbClr val="F8F8F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id="{4D9B7209-948C-4272-8AAC-78441C8D610C}"/>
              </a:ext>
            </a:extLst>
          </p:cNvPr>
          <p:cNvGrpSpPr/>
          <p:nvPr/>
        </p:nvGrpSpPr>
        <p:grpSpPr>
          <a:xfrm>
            <a:off x="3923605" y="977650"/>
            <a:ext cx="1858342" cy="2560296"/>
            <a:chOff x="3865561" y="821480"/>
            <a:chExt cx="1974430" cy="2720236"/>
          </a:xfrm>
        </p:grpSpPr>
        <p:sp>
          <p:nvSpPr>
            <p:cNvPr id="343" name="四角形: 上の 2 つの角を丸める 342">
              <a:extLst>
                <a:ext uri="{FF2B5EF4-FFF2-40B4-BE49-F238E27FC236}">
                  <a16:creationId xmlns:a16="http://schemas.microsoft.com/office/drawing/2014/main" id="{8F393ED0-7C8E-252B-7E49-95FE51B01DB7}"/>
                </a:ext>
              </a:extLst>
            </p:cNvPr>
            <p:cNvSpPr/>
            <p:nvPr/>
          </p:nvSpPr>
          <p:spPr>
            <a:xfrm rot="19211178">
              <a:off x="5473154" y="2333318"/>
              <a:ext cx="366837" cy="862692"/>
            </a:xfrm>
            <a:prstGeom prst="round2SameRect">
              <a:avLst>
                <a:gd name="adj1" fmla="val 50000"/>
                <a:gd name="adj2" fmla="val 50000"/>
              </a:avLst>
            </a:prstGeom>
            <a:pattFill prst="dashHorz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2A6EE57E-EBBD-4967-8B9E-300BCC7D7661}"/>
                </a:ext>
              </a:extLst>
            </p:cNvPr>
            <p:cNvGrpSpPr/>
            <p:nvPr/>
          </p:nvGrpSpPr>
          <p:grpSpPr>
            <a:xfrm>
              <a:off x="4192321" y="821480"/>
              <a:ext cx="1482566" cy="2720236"/>
              <a:chOff x="4217195" y="814955"/>
              <a:chExt cx="1482566" cy="2720236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1B28FFF2-DF3E-4DDC-B162-CBC0340F10BB}"/>
                  </a:ext>
                </a:extLst>
              </p:cNvPr>
              <p:cNvGrpSpPr/>
              <p:nvPr/>
            </p:nvGrpSpPr>
            <p:grpSpPr>
              <a:xfrm>
                <a:off x="4217195" y="950745"/>
                <a:ext cx="1482566" cy="2584446"/>
                <a:chOff x="4217195" y="950745"/>
                <a:chExt cx="1482566" cy="2584446"/>
              </a:xfrm>
            </p:grpSpPr>
            <p:sp>
              <p:nvSpPr>
                <p:cNvPr id="25" name="正方形/長方形 24">
                  <a:extLst>
                    <a:ext uri="{FF2B5EF4-FFF2-40B4-BE49-F238E27FC236}">
                      <a16:creationId xmlns:a16="http://schemas.microsoft.com/office/drawing/2014/main" id="{6FD9E694-C2CB-4184-9084-CBA036659246}"/>
                    </a:ext>
                  </a:extLst>
                </p:cNvPr>
                <p:cNvSpPr/>
                <p:nvPr/>
              </p:nvSpPr>
              <p:spPr>
                <a:xfrm>
                  <a:off x="4336034" y="3320235"/>
                  <a:ext cx="147885" cy="211954"/>
                </a:xfrm>
                <a:prstGeom prst="rect">
                  <a:avLst/>
                </a:prstGeom>
                <a:solidFill>
                  <a:srgbClr val="F4B18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台形 25">
                  <a:extLst>
                    <a:ext uri="{FF2B5EF4-FFF2-40B4-BE49-F238E27FC236}">
                      <a16:creationId xmlns:a16="http://schemas.microsoft.com/office/drawing/2014/main" id="{4D86E1A2-B069-4562-BB27-10AAE97D5BEF}"/>
                    </a:ext>
                  </a:extLst>
                </p:cNvPr>
                <p:cNvSpPr/>
                <p:nvPr/>
              </p:nvSpPr>
              <p:spPr>
                <a:xfrm>
                  <a:off x="4217195" y="2460488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pattFill prst="dashHorz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E7D904C8-5562-4786-B0CD-29D78A6A1CCC}"/>
                    </a:ext>
                  </a:extLst>
                </p:cNvPr>
                <p:cNvSpPr/>
                <p:nvPr/>
              </p:nvSpPr>
              <p:spPr>
                <a:xfrm>
                  <a:off x="4532308" y="2045853"/>
                  <a:ext cx="973143" cy="699814"/>
                </a:xfrm>
                <a:custGeom>
                  <a:avLst/>
                  <a:gdLst>
                    <a:gd name="connsiteX0" fmla="*/ 382216 w 973143"/>
                    <a:gd name="connsiteY0" fmla="*/ 0 h 699814"/>
                    <a:gd name="connsiteX1" fmla="*/ 588541 w 973143"/>
                    <a:gd name="connsiteY1" fmla="*/ 0 h 699814"/>
                    <a:gd name="connsiteX2" fmla="*/ 622115 w 973143"/>
                    <a:gd name="connsiteY2" fmla="*/ 205029 h 699814"/>
                    <a:gd name="connsiteX3" fmla="*/ 725750 w 973143"/>
                    <a:gd name="connsiteY3" fmla="*/ 205029 h 699814"/>
                    <a:gd name="connsiteX4" fmla="*/ 973143 w 973143"/>
                    <a:gd name="connsiteY4" fmla="*/ 452422 h 699814"/>
                    <a:gd name="connsiteX5" fmla="*/ 973142 w 973143"/>
                    <a:gd name="connsiteY5" fmla="*/ 699814 h 699814"/>
                    <a:gd name="connsiteX6" fmla="*/ 0 w 973143"/>
                    <a:gd name="connsiteY6" fmla="*/ 699814 h 699814"/>
                    <a:gd name="connsiteX7" fmla="*/ 0 w 973143"/>
                    <a:gd name="connsiteY7" fmla="*/ 452422 h 699814"/>
                    <a:gd name="connsiteX8" fmla="*/ 247393 w 973143"/>
                    <a:gd name="connsiteY8" fmla="*/ 205029 h 699814"/>
                    <a:gd name="connsiteX9" fmla="*/ 348642 w 973143"/>
                    <a:gd name="connsiteY9" fmla="*/ 205029 h 699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3143" h="699814">
                      <a:moveTo>
                        <a:pt x="382216" y="0"/>
                      </a:moveTo>
                      <a:lnTo>
                        <a:pt x="588541" y="0"/>
                      </a:lnTo>
                      <a:lnTo>
                        <a:pt x="622115" y="205029"/>
                      </a:lnTo>
                      <a:lnTo>
                        <a:pt x="725750" y="205029"/>
                      </a:lnTo>
                      <a:cubicBezTo>
                        <a:pt x="862381" y="205029"/>
                        <a:pt x="973143" y="315791"/>
                        <a:pt x="973143" y="452422"/>
                      </a:cubicBezTo>
                      <a:cubicBezTo>
                        <a:pt x="973143" y="534886"/>
                        <a:pt x="973142" y="617350"/>
                        <a:pt x="973142" y="699814"/>
                      </a:cubicBezTo>
                      <a:lnTo>
                        <a:pt x="0" y="699814"/>
                      </a:lnTo>
                      <a:lnTo>
                        <a:pt x="0" y="452422"/>
                      </a:lnTo>
                      <a:cubicBezTo>
                        <a:pt x="0" y="315791"/>
                        <a:pt x="110762" y="205029"/>
                        <a:pt x="247393" y="205029"/>
                      </a:cubicBezTo>
                      <a:lnTo>
                        <a:pt x="348642" y="205029"/>
                      </a:lnTo>
                      <a:close/>
                    </a:path>
                  </a:pathLst>
                </a:custGeom>
                <a:solidFill>
                  <a:srgbClr val="F4B18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CDB6C823-55F6-4005-B43E-FFC5D50E66F6}"/>
                    </a:ext>
                  </a:extLst>
                </p:cNvPr>
                <p:cNvSpPr/>
                <p:nvPr/>
              </p:nvSpPr>
              <p:spPr>
                <a:xfrm>
                  <a:off x="4455237" y="2248261"/>
                  <a:ext cx="1127284" cy="1286930"/>
                </a:xfrm>
                <a:custGeom>
                  <a:avLst/>
                  <a:gdLst>
                    <a:gd name="connsiteX0" fmla="*/ 250078 w 1127284"/>
                    <a:gd name="connsiteY0" fmla="*/ 0 h 1286930"/>
                    <a:gd name="connsiteX1" fmla="*/ 252506 w 1127284"/>
                    <a:gd name="connsiteY1" fmla="*/ 7821 h 1286930"/>
                    <a:gd name="connsiteX2" fmla="*/ 485361 w 1127284"/>
                    <a:gd name="connsiteY2" fmla="*/ 162168 h 1286930"/>
                    <a:gd name="connsiteX3" fmla="*/ 641923 w 1127284"/>
                    <a:gd name="connsiteY3" fmla="*/ 162169 h 1286930"/>
                    <a:gd name="connsiteX4" fmla="*/ 874779 w 1127284"/>
                    <a:gd name="connsiteY4" fmla="*/ 7822 h 1286930"/>
                    <a:gd name="connsiteX5" fmla="*/ 877207 w 1127284"/>
                    <a:gd name="connsiteY5" fmla="*/ 0 h 1286930"/>
                    <a:gd name="connsiteX6" fmla="*/ 971540 w 1127284"/>
                    <a:gd name="connsiteY6" fmla="*/ 19045 h 1286930"/>
                    <a:gd name="connsiteX7" fmla="*/ 1127284 w 1127284"/>
                    <a:gd name="connsiteY7" fmla="*/ 254008 h 1286930"/>
                    <a:gd name="connsiteX8" fmla="*/ 1127284 w 1127284"/>
                    <a:gd name="connsiteY8" fmla="*/ 1286930 h 1286930"/>
                    <a:gd name="connsiteX9" fmla="*/ 0 w 1127284"/>
                    <a:gd name="connsiteY9" fmla="*/ 1286930 h 1286930"/>
                    <a:gd name="connsiteX10" fmla="*/ 0 w 1127284"/>
                    <a:gd name="connsiteY10" fmla="*/ 254008 h 1286930"/>
                    <a:gd name="connsiteX11" fmla="*/ 155745 w 1127284"/>
                    <a:gd name="connsiteY11" fmla="*/ 19045 h 128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27284" h="1286930">
                      <a:moveTo>
                        <a:pt x="250078" y="0"/>
                      </a:moveTo>
                      <a:lnTo>
                        <a:pt x="252506" y="7821"/>
                      </a:lnTo>
                      <a:cubicBezTo>
                        <a:pt x="290870" y="98525"/>
                        <a:pt x="380683" y="162168"/>
                        <a:pt x="485361" y="162168"/>
                      </a:cubicBezTo>
                      <a:lnTo>
                        <a:pt x="641923" y="162169"/>
                      </a:lnTo>
                      <a:cubicBezTo>
                        <a:pt x="746602" y="162169"/>
                        <a:pt x="836415" y="98526"/>
                        <a:pt x="874779" y="7822"/>
                      </a:cubicBezTo>
                      <a:lnTo>
                        <a:pt x="877207" y="0"/>
                      </a:lnTo>
                      <a:lnTo>
                        <a:pt x="971540" y="19045"/>
                      </a:lnTo>
                      <a:cubicBezTo>
                        <a:pt x="1063064" y="57756"/>
                        <a:pt x="1127284" y="148383"/>
                        <a:pt x="1127284" y="254008"/>
                      </a:cubicBezTo>
                      <a:lnTo>
                        <a:pt x="1127284" y="1286930"/>
                      </a:lnTo>
                      <a:lnTo>
                        <a:pt x="0" y="1286930"/>
                      </a:lnTo>
                      <a:lnTo>
                        <a:pt x="0" y="254008"/>
                      </a:lnTo>
                      <a:cubicBezTo>
                        <a:pt x="0" y="148383"/>
                        <a:pt x="64220" y="57756"/>
                        <a:pt x="155745" y="19045"/>
                      </a:cubicBezTo>
                      <a:close/>
                    </a:path>
                  </a:pathLst>
                </a:custGeom>
                <a:pattFill prst="dashHorz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1304FE74-7D01-422A-B8D3-62E6EF14F65D}"/>
                    </a:ext>
                  </a:extLst>
                </p:cNvPr>
                <p:cNvGrpSpPr/>
                <p:nvPr/>
              </p:nvGrpSpPr>
              <p:grpSpPr>
                <a:xfrm>
                  <a:off x="4352111" y="950745"/>
                  <a:ext cx="1347650" cy="1223656"/>
                  <a:chOff x="1887071" y="220150"/>
                  <a:chExt cx="1277659" cy="1160106"/>
                </a:xfrm>
              </p:grpSpPr>
              <p:sp>
                <p:nvSpPr>
                  <p:cNvPr id="34" name="円/楕円 568">
                    <a:extLst>
                      <a:ext uri="{FF2B5EF4-FFF2-40B4-BE49-F238E27FC236}">
                        <a16:creationId xmlns:a16="http://schemas.microsoft.com/office/drawing/2014/main" id="{423EE4BD-76CB-4FFA-9BFD-5353FF02CD0E}"/>
                      </a:ext>
                    </a:extLst>
                  </p:cNvPr>
                  <p:cNvSpPr/>
                  <p:nvPr/>
                </p:nvSpPr>
                <p:spPr>
                  <a:xfrm>
                    <a:off x="1926431" y="235745"/>
                    <a:ext cx="1183483" cy="1006038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65000"/>
                      </a:sys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5" name="グループ化 34">
                    <a:extLst>
                      <a:ext uri="{FF2B5EF4-FFF2-40B4-BE49-F238E27FC236}">
                        <a16:creationId xmlns:a16="http://schemas.microsoft.com/office/drawing/2014/main" id="{66796C5B-6436-4115-B267-C5A66EEB079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1887071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44" name="円/楕円 591">
                      <a:extLst>
                        <a:ext uri="{FF2B5EF4-FFF2-40B4-BE49-F238E27FC236}">
                          <a16:creationId xmlns:a16="http://schemas.microsoft.com/office/drawing/2014/main" id="{2A62A521-C454-4702-9C61-074316E81C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592">
                      <a:extLst>
                        <a:ext uri="{FF2B5EF4-FFF2-40B4-BE49-F238E27FC236}">
                          <a16:creationId xmlns:a16="http://schemas.microsoft.com/office/drawing/2014/main" id="{E4DB440F-7E9A-49EC-82AA-4C5DC70ADB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6" name="グループ化 35">
                    <a:extLst>
                      <a:ext uri="{FF2B5EF4-FFF2-40B4-BE49-F238E27FC236}">
                        <a16:creationId xmlns:a16="http://schemas.microsoft.com/office/drawing/2014/main" id="{7B6C319A-D564-4289-95C7-E2039D95E1C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2918277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42" name="円/楕円 589">
                      <a:extLst>
                        <a:ext uri="{FF2B5EF4-FFF2-40B4-BE49-F238E27FC236}">
                          <a16:creationId xmlns:a16="http://schemas.microsoft.com/office/drawing/2014/main" id="{EE18A31A-20A6-4842-9241-CD066ADC53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" name="円/楕円 590">
                      <a:extLst>
                        <a:ext uri="{FF2B5EF4-FFF2-40B4-BE49-F238E27FC236}">
                          <a16:creationId xmlns:a16="http://schemas.microsoft.com/office/drawing/2014/main" id="{9D02EC3C-5FDA-499C-B9F3-2A893C92A7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7" name="円/楕円 588">
                    <a:extLst>
                      <a:ext uri="{FF2B5EF4-FFF2-40B4-BE49-F238E27FC236}">
                        <a16:creationId xmlns:a16="http://schemas.microsoft.com/office/drawing/2014/main" id="{81D7E2AD-45FE-468A-8304-F1EFE92274B9}"/>
                      </a:ext>
                    </a:extLst>
                  </p:cNvPr>
                  <p:cNvSpPr/>
                  <p:nvPr/>
                </p:nvSpPr>
                <p:spPr>
                  <a:xfrm>
                    <a:off x="2010296" y="220150"/>
                    <a:ext cx="1031206" cy="1160106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65F013C8-F5A0-4926-A791-6435133E2D08}"/>
                      </a:ext>
                    </a:extLst>
                  </p:cNvPr>
                  <p:cNvSpPr/>
                  <p:nvPr/>
                </p:nvSpPr>
                <p:spPr>
                  <a:xfrm>
                    <a:off x="2444294" y="903184"/>
                    <a:ext cx="149146" cy="17032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rgbClr val="FF00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" name="円/楕円 27">
                    <a:extLst>
                      <a:ext uri="{FF2B5EF4-FFF2-40B4-BE49-F238E27FC236}">
                        <a16:creationId xmlns:a16="http://schemas.microsoft.com/office/drawing/2014/main" id="{C3D82645-935C-4905-8721-38996B171670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6448" y="1111710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" name="円/楕円 27">
                    <a:extLst>
                      <a:ext uri="{FF2B5EF4-FFF2-40B4-BE49-F238E27FC236}">
                        <a16:creationId xmlns:a16="http://schemas.microsoft.com/office/drawing/2014/main" id="{0B732388-C02F-49B5-BF59-C5539D880084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583635" y="111171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835B80AC-74CA-43AC-A8B0-AB18B76FF201}"/>
                    </a:ext>
                  </a:extLst>
                </p:cNvPr>
                <p:cNvSpPr/>
                <p:nvPr/>
              </p:nvSpPr>
              <p:spPr>
                <a:xfrm>
                  <a:off x="4699455" y="2240261"/>
                  <a:ext cx="641690" cy="186234"/>
                </a:xfrm>
                <a:custGeom>
                  <a:avLst/>
                  <a:gdLst>
                    <a:gd name="connsiteX0" fmla="*/ 23641 w 628589"/>
                    <a:gd name="connsiteY0" fmla="*/ 0 h 175769"/>
                    <a:gd name="connsiteX1" fmla="*/ 25880 w 628589"/>
                    <a:gd name="connsiteY1" fmla="*/ 7069 h 175769"/>
                    <a:gd name="connsiteX2" fmla="*/ 240668 w 628589"/>
                    <a:gd name="connsiteY2" fmla="*/ 146573 h 175769"/>
                    <a:gd name="connsiteX3" fmla="*/ 385082 w 628589"/>
                    <a:gd name="connsiteY3" fmla="*/ 146574 h 175769"/>
                    <a:gd name="connsiteX4" fmla="*/ 599871 w 628589"/>
                    <a:gd name="connsiteY4" fmla="*/ 7070 h 175769"/>
                    <a:gd name="connsiteX5" fmla="*/ 602111 w 628589"/>
                    <a:gd name="connsiteY5" fmla="*/ 0 h 175769"/>
                    <a:gd name="connsiteX6" fmla="*/ 628589 w 628589"/>
                    <a:gd name="connsiteY6" fmla="*/ 5238 h 175769"/>
                    <a:gd name="connsiteX7" fmla="*/ 624012 w 628589"/>
                    <a:gd name="connsiteY7" fmla="*/ 21422 h 175769"/>
                    <a:gd name="connsiteX8" fmla="*/ 391156 w 628589"/>
                    <a:gd name="connsiteY8" fmla="*/ 175769 h 175769"/>
                    <a:gd name="connsiteX9" fmla="*/ 234594 w 628589"/>
                    <a:gd name="connsiteY9" fmla="*/ 175768 h 175769"/>
                    <a:gd name="connsiteX10" fmla="*/ 1739 w 628589"/>
                    <a:gd name="connsiteY10" fmla="*/ 21421 h 175769"/>
                    <a:gd name="connsiteX11" fmla="*/ 760 w 628589"/>
                    <a:gd name="connsiteY11" fmla="*/ 13141 h 175769"/>
                    <a:gd name="connsiteX12" fmla="*/ 0 w 628589"/>
                    <a:gd name="connsiteY12" fmla="*/ 4677 h 175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28589" h="175769">
                      <a:moveTo>
                        <a:pt x="23641" y="0"/>
                      </a:moveTo>
                      <a:lnTo>
                        <a:pt x="25880" y="7069"/>
                      </a:lnTo>
                      <a:cubicBezTo>
                        <a:pt x="61268" y="89050"/>
                        <a:pt x="144112" y="146573"/>
                        <a:pt x="240668" y="146573"/>
                      </a:cubicBezTo>
                      <a:lnTo>
                        <a:pt x="385082" y="146574"/>
                      </a:lnTo>
                      <a:cubicBezTo>
                        <a:pt x="481639" y="146574"/>
                        <a:pt x="564484" y="89051"/>
                        <a:pt x="599871" y="7070"/>
                      </a:cubicBezTo>
                      <a:lnTo>
                        <a:pt x="602111" y="0"/>
                      </a:lnTo>
                      <a:lnTo>
                        <a:pt x="628589" y="5238"/>
                      </a:lnTo>
                      <a:lnTo>
                        <a:pt x="624012" y="21422"/>
                      </a:lnTo>
                      <a:cubicBezTo>
                        <a:pt x="585648" y="112126"/>
                        <a:pt x="495835" y="175769"/>
                        <a:pt x="391156" y="175769"/>
                      </a:cubicBezTo>
                      <a:lnTo>
                        <a:pt x="234594" y="175768"/>
                      </a:lnTo>
                      <a:cubicBezTo>
                        <a:pt x="129916" y="175768"/>
                        <a:pt x="40103" y="112125"/>
                        <a:pt x="1739" y="21421"/>
                      </a:cubicBezTo>
                      <a:cubicBezTo>
                        <a:pt x="1537" y="20769"/>
                        <a:pt x="1186" y="17587"/>
                        <a:pt x="760" y="13141"/>
                      </a:cubicBezTo>
                      <a:lnTo>
                        <a:pt x="0" y="467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F0E54734-0E27-4BE6-9D27-482A3CC8DE68}"/>
                  </a:ext>
                </a:extLst>
              </p:cNvPr>
              <p:cNvGrpSpPr/>
              <p:nvPr/>
            </p:nvGrpSpPr>
            <p:grpSpPr>
              <a:xfrm>
                <a:off x="4466351" y="814955"/>
                <a:ext cx="962588" cy="977580"/>
                <a:chOff x="4466351" y="814955"/>
                <a:chExt cx="962588" cy="977580"/>
              </a:xfrm>
            </p:grpSpPr>
            <p:sp>
              <p:nvSpPr>
                <p:cNvPr id="16" name="楕円 22">
                  <a:extLst>
                    <a:ext uri="{FF2B5EF4-FFF2-40B4-BE49-F238E27FC236}">
                      <a16:creationId xmlns:a16="http://schemas.microsoft.com/office/drawing/2014/main" id="{622A97B7-ABC3-4CE1-AE1C-DD26CFC36A5B}"/>
                    </a:ext>
                  </a:extLst>
                </p:cNvPr>
                <p:cNvSpPr/>
                <p:nvPr/>
              </p:nvSpPr>
              <p:spPr>
                <a:xfrm>
                  <a:off x="5318176" y="1119143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楕円 22">
                  <a:extLst>
                    <a:ext uri="{FF2B5EF4-FFF2-40B4-BE49-F238E27FC236}">
                      <a16:creationId xmlns:a16="http://schemas.microsoft.com/office/drawing/2014/main" id="{D9A2610B-1009-4F10-B35F-E8A749BD5850}"/>
                    </a:ext>
                  </a:extLst>
                </p:cNvPr>
                <p:cNvSpPr/>
                <p:nvPr/>
              </p:nvSpPr>
              <p:spPr>
                <a:xfrm>
                  <a:off x="5056901" y="96418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22">
                  <a:extLst>
                    <a:ext uri="{FF2B5EF4-FFF2-40B4-BE49-F238E27FC236}">
                      <a16:creationId xmlns:a16="http://schemas.microsoft.com/office/drawing/2014/main" id="{C1E691EB-6F14-4126-B122-C750601C0F0C}"/>
                    </a:ext>
                  </a:extLst>
                </p:cNvPr>
                <p:cNvSpPr/>
                <p:nvPr/>
              </p:nvSpPr>
              <p:spPr>
                <a:xfrm>
                  <a:off x="4466351" y="120548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22">
                  <a:extLst>
                    <a:ext uri="{FF2B5EF4-FFF2-40B4-BE49-F238E27FC236}">
                      <a16:creationId xmlns:a16="http://schemas.microsoft.com/office/drawing/2014/main" id="{135165AF-F4B8-4CD2-AA15-1DC43C8BF030}"/>
                    </a:ext>
                  </a:extLst>
                </p:cNvPr>
                <p:cNvSpPr/>
                <p:nvPr/>
              </p:nvSpPr>
              <p:spPr>
                <a:xfrm>
                  <a:off x="4665921" y="101732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2">
                  <a:extLst>
                    <a:ext uri="{FF2B5EF4-FFF2-40B4-BE49-F238E27FC236}">
                      <a16:creationId xmlns:a16="http://schemas.microsoft.com/office/drawing/2014/main" id="{082C9A98-F55E-4C35-992C-98B68EC0F5D5}"/>
                    </a:ext>
                  </a:extLst>
                </p:cNvPr>
                <p:cNvSpPr/>
                <p:nvPr/>
              </p:nvSpPr>
              <p:spPr>
                <a:xfrm>
                  <a:off x="4494926" y="162458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2">
                  <a:extLst>
                    <a:ext uri="{FF2B5EF4-FFF2-40B4-BE49-F238E27FC236}">
                      <a16:creationId xmlns:a16="http://schemas.microsoft.com/office/drawing/2014/main" id="{F74D0FEF-564B-42C4-B6E4-F6F519B71865}"/>
                    </a:ext>
                  </a:extLst>
                </p:cNvPr>
                <p:cNvSpPr/>
                <p:nvPr/>
              </p:nvSpPr>
              <p:spPr>
                <a:xfrm>
                  <a:off x="4928314" y="814955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5DC684FB-0871-41FF-94EE-4E6778EDD2F9}"/>
                  </a:ext>
                </a:extLst>
              </p:cNvPr>
              <p:cNvGrpSpPr/>
              <p:nvPr/>
            </p:nvGrpSpPr>
            <p:grpSpPr>
              <a:xfrm>
                <a:off x="4580738" y="1313806"/>
                <a:ext cx="905478" cy="297679"/>
                <a:chOff x="4580738" y="1313806"/>
                <a:chExt cx="905478" cy="297679"/>
              </a:xfrm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B8127A98-F660-4EE6-8DD3-5DFCBBDE595F}"/>
                    </a:ext>
                  </a:extLst>
                </p:cNvPr>
                <p:cNvSpPr/>
                <p:nvPr/>
              </p:nvSpPr>
              <p:spPr>
                <a:xfrm>
                  <a:off x="4605767" y="1407899"/>
                  <a:ext cx="230758" cy="203586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6754AB44-39B2-40E7-A0C8-7CE11C48E24E}"/>
                    </a:ext>
                  </a:extLst>
                </p:cNvPr>
                <p:cNvSpPr/>
                <p:nvPr/>
              </p:nvSpPr>
              <p:spPr>
                <a:xfrm>
                  <a:off x="5234417" y="1407899"/>
                  <a:ext cx="230758" cy="203586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月 13">
                  <a:extLst>
                    <a:ext uri="{FF2B5EF4-FFF2-40B4-BE49-F238E27FC236}">
                      <a16:creationId xmlns:a16="http://schemas.microsoft.com/office/drawing/2014/main" id="{CB5A278A-BF1A-458F-87A7-3169C798B806}"/>
                    </a:ext>
                  </a:extLst>
                </p:cNvPr>
                <p:cNvSpPr/>
                <p:nvPr/>
              </p:nvSpPr>
              <p:spPr>
                <a:xfrm rot="16200000">
                  <a:off x="4694897" y="1199647"/>
                  <a:ext cx="52813" cy="281131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" name="月 14">
                  <a:extLst>
                    <a:ext uri="{FF2B5EF4-FFF2-40B4-BE49-F238E27FC236}">
                      <a16:creationId xmlns:a16="http://schemas.microsoft.com/office/drawing/2014/main" id="{0AB75736-F0F5-45E8-A832-77B39D9A8AB8}"/>
                    </a:ext>
                  </a:extLst>
                </p:cNvPr>
                <p:cNvSpPr/>
                <p:nvPr/>
              </p:nvSpPr>
              <p:spPr>
                <a:xfrm rot="16200000">
                  <a:off x="5319243" y="1199649"/>
                  <a:ext cx="52815" cy="281131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90" name="円/楕円 27">
              <a:extLst>
                <a:ext uri="{FF2B5EF4-FFF2-40B4-BE49-F238E27FC236}">
                  <a16:creationId xmlns:a16="http://schemas.microsoft.com/office/drawing/2014/main" id="{C1D39829-8408-B96D-8919-28BFE832C75F}"/>
                </a:ext>
              </a:extLst>
            </p:cNvPr>
            <p:cNvSpPr/>
            <p:nvPr/>
          </p:nvSpPr>
          <p:spPr>
            <a:xfrm>
              <a:off x="4835829" y="1953896"/>
              <a:ext cx="322912" cy="10824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392ABC02-F889-1233-22EE-62F9085C9D4C}"/>
                </a:ext>
              </a:extLst>
            </p:cNvPr>
            <p:cNvGrpSpPr/>
            <p:nvPr/>
          </p:nvGrpSpPr>
          <p:grpSpPr>
            <a:xfrm>
              <a:off x="5140431" y="1475055"/>
              <a:ext cx="410693" cy="880988"/>
              <a:chOff x="2191349" y="1770013"/>
              <a:chExt cx="312172" cy="669649"/>
            </a:xfrm>
          </p:grpSpPr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A75B27DD-7A7E-F5C4-2C5A-B3231C72B221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08E432AB-D875-82B5-118E-6A622482459D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DBFF89A3-374F-431D-E70D-71D88C783C49}"/>
                </a:ext>
              </a:extLst>
            </p:cNvPr>
            <p:cNvSpPr/>
            <p:nvPr/>
          </p:nvSpPr>
          <p:spPr>
            <a:xfrm rot="19910582">
              <a:off x="5400726" y="1827607"/>
              <a:ext cx="334475" cy="1300112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4B18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7" name="フリーフォーム: 図形 356">
              <a:extLst>
                <a:ext uri="{FF2B5EF4-FFF2-40B4-BE49-F238E27FC236}">
                  <a16:creationId xmlns:a16="http://schemas.microsoft.com/office/drawing/2014/main" id="{C3B4ABFB-E661-D170-91CF-929F63721B68}"/>
                </a:ext>
              </a:extLst>
            </p:cNvPr>
            <p:cNvSpPr/>
            <p:nvPr/>
          </p:nvSpPr>
          <p:spPr>
            <a:xfrm>
              <a:off x="3865561" y="1790605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6" name="グループ化 385">
            <a:extLst>
              <a:ext uri="{FF2B5EF4-FFF2-40B4-BE49-F238E27FC236}">
                <a16:creationId xmlns:a16="http://schemas.microsoft.com/office/drawing/2014/main" id="{405EB9F7-0CC9-91E6-06AE-C6BC50035088}"/>
              </a:ext>
            </a:extLst>
          </p:cNvPr>
          <p:cNvGrpSpPr/>
          <p:nvPr/>
        </p:nvGrpSpPr>
        <p:grpSpPr>
          <a:xfrm>
            <a:off x="6869755" y="1000125"/>
            <a:ext cx="1768980" cy="2535590"/>
            <a:chOff x="6814501" y="844725"/>
            <a:chExt cx="1879488" cy="2693989"/>
          </a:xfrm>
        </p:grpSpPr>
        <p:sp>
          <p:nvSpPr>
            <p:cNvPr id="350" name="四角形: 上の 2 つの角を丸める 349">
              <a:extLst>
                <a:ext uri="{FF2B5EF4-FFF2-40B4-BE49-F238E27FC236}">
                  <a16:creationId xmlns:a16="http://schemas.microsoft.com/office/drawing/2014/main" id="{4CF422EA-F8F4-DBDE-4063-F2CC8A84C62B}"/>
                </a:ext>
              </a:extLst>
            </p:cNvPr>
            <p:cNvSpPr/>
            <p:nvPr/>
          </p:nvSpPr>
          <p:spPr>
            <a:xfrm rot="19211178">
              <a:off x="8327152" y="2278607"/>
              <a:ext cx="366837" cy="862692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AC55F63A-1312-4174-AD88-1E58F20A275B}"/>
                </a:ext>
              </a:extLst>
            </p:cNvPr>
            <p:cNvGrpSpPr/>
            <p:nvPr/>
          </p:nvGrpSpPr>
          <p:grpSpPr>
            <a:xfrm>
              <a:off x="7026008" y="844725"/>
              <a:ext cx="1516909" cy="2693989"/>
              <a:chOff x="7050882" y="838200"/>
              <a:chExt cx="1516909" cy="2693989"/>
            </a:xfrm>
          </p:grpSpPr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B1929F2E-E457-42A2-9E5E-FCFB91569FA8}"/>
                  </a:ext>
                </a:extLst>
              </p:cNvPr>
              <p:cNvGrpSpPr/>
              <p:nvPr/>
            </p:nvGrpSpPr>
            <p:grpSpPr>
              <a:xfrm>
                <a:off x="7050882" y="838200"/>
                <a:ext cx="1516909" cy="2693989"/>
                <a:chOff x="7050882" y="838200"/>
                <a:chExt cx="1516909" cy="2693989"/>
              </a:xfrm>
            </p:grpSpPr>
            <p:sp>
              <p:nvSpPr>
                <p:cNvPr id="258" name="正方形/長方形 257">
                  <a:extLst>
                    <a:ext uri="{FF2B5EF4-FFF2-40B4-BE49-F238E27FC236}">
                      <a16:creationId xmlns:a16="http://schemas.microsoft.com/office/drawing/2014/main" id="{0B28AD58-B833-4988-A207-4BBEE83A575B}"/>
                    </a:ext>
                  </a:extLst>
                </p:cNvPr>
                <p:cNvSpPr/>
                <p:nvPr/>
              </p:nvSpPr>
              <p:spPr>
                <a:xfrm>
                  <a:off x="7179246" y="3320235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台形 258">
                  <a:extLst>
                    <a:ext uri="{FF2B5EF4-FFF2-40B4-BE49-F238E27FC236}">
                      <a16:creationId xmlns:a16="http://schemas.microsoft.com/office/drawing/2014/main" id="{C64CE9F3-2431-443D-BF05-5006C0411A7D}"/>
                    </a:ext>
                  </a:extLst>
                </p:cNvPr>
                <p:cNvSpPr/>
                <p:nvPr/>
              </p:nvSpPr>
              <p:spPr>
                <a:xfrm>
                  <a:off x="7050882" y="2489063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solidFill>
                  <a:schemeClr val="bg1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4716BEFE-E01E-4558-BC16-ACFBA40F3F65}"/>
                    </a:ext>
                  </a:extLst>
                </p:cNvPr>
                <p:cNvSpPr/>
                <p:nvPr/>
              </p:nvSpPr>
              <p:spPr>
                <a:xfrm>
                  <a:off x="7606586" y="196174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片側の 2 つの角を丸めた四角形 144">
                  <a:extLst>
                    <a:ext uri="{FF2B5EF4-FFF2-40B4-BE49-F238E27FC236}">
                      <a16:creationId xmlns:a16="http://schemas.microsoft.com/office/drawing/2014/main" id="{5F7F8A4C-862B-4825-941E-09D4B5CF6F05}"/>
                    </a:ext>
                  </a:extLst>
                </p:cNvPr>
                <p:cNvSpPr/>
                <p:nvPr/>
              </p:nvSpPr>
              <p:spPr>
                <a:xfrm>
                  <a:off x="7285006" y="2260297"/>
                  <a:ext cx="1250966" cy="1271892"/>
                </a:xfrm>
                <a:prstGeom prst="round2SameRect">
                  <a:avLst>
                    <a:gd name="adj1" fmla="val 2143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0B2D344E-01F6-47A8-96A8-38E7B3BD6FC7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3303076" y="141961"/>
                  <a:chExt cx="1277659" cy="1238295"/>
                </a:xfrm>
              </p:grpSpPr>
              <p:sp>
                <p:nvSpPr>
                  <p:cNvPr id="273" name="フリーフォーム 540">
                    <a:extLst>
                      <a:ext uri="{FF2B5EF4-FFF2-40B4-BE49-F238E27FC236}">
                        <a16:creationId xmlns:a16="http://schemas.microsoft.com/office/drawing/2014/main" id="{D5CF946B-4B14-4C0E-A9F4-D8C263A53D97}"/>
                      </a:ext>
                    </a:extLst>
                  </p:cNvPr>
                  <p:cNvSpPr/>
                  <p:nvPr/>
                </p:nvSpPr>
                <p:spPr>
                  <a:xfrm>
                    <a:off x="3353447" y="141961"/>
                    <a:ext cx="1169884" cy="94023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74" name="グループ化 273">
                    <a:extLst>
                      <a:ext uri="{FF2B5EF4-FFF2-40B4-BE49-F238E27FC236}">
                        <a16:creationId xmlns:a16="http://schemas.microsoft.com/office/drawing/2014/main" id="{D4CEE3D3-65D8-4228-B17D-B39398F77A8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303076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83" name="円/楕円 564">
                      <a:extLst>
                        <a:ext uri="{FF2B5EF4-FFF2-40B4-BE49-F238E27FC236}">
                          <a16:creationId xmlns:a16="http://schemas.microsoft.com/office/drawing/2014/main" id="{5FAB41F2-9C5C-437D-9497-22597C7DA7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4" name="円/楕円 565">
                      <a:extLst>
                        <a:ext uri="{FF2B5EF4-FFF2-40B4-BE49-F238E27FC236}">
                          <a16:creationId xmlns:a16="http://schemas.microsoft.com/office/drawing/2014/main" id="{2E163EB4-3C70-4C7B-8725-9B20823B34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5" name="グループ化 274">
                    <a:extLst>
                      <a:ext uri="{FF2B5EF4-FFF2-40B4-BE49-F238E27FC236}">
                        <a16:creationId xmlns:a16="http://schemas.microsoft.com/office/drawing/2014/main" id="{70266F74-AA63-4A24-AFC4-E6D88941D00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334282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81" name="円/楕円 562">
                      <a:extLst>
                        <a:ext uri="{FF2B5EF4-FFF2-40B4-BE49-F238E27FC236}">
                          <a16:creationId xmlns:a16="http://schemas.microsoft.com/office/drawing/2014/main" id="{E374F8EA-6C84-4602-BD5E-325A105131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2" name="円/楕円 563">
                      <a:extLst>
                        <a:ext uri="{FF2B5EF4-FFF2-40B4-BE49-F238E27FC236}">
                          <a16:creationId xmlns:a16="http://schemas.microsoft.com/office/drawing/2014/main" id="{489DFA2A-7BCF-4AA9-B153-89FDF9D7B7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76" name="円/楕円 561">
                    <a:extLst>
                      <a:ext uri="{FF2B5EF4-FFF2-40B4-BE49-F238E27FC236}">
                        <a16:creationId xmlns:a16="http://schemas.microsoft.com/office/drawing/2014/main" id="{A24E8EA8-5315-4429-8E91-C459DC85EA2F}"/>
                      </a:ext>
                    </a:extLst>
                  </p:cNvPr>
                  <p:cNvSpPr/>
                  <p:nvPr/>
                </p:nvSpPr>
                <p:spPr>
                  <a:xfrm>
                    <a:off x="3426301" y="220150"/>
                    <a:ext cx="1031206" cy="1160106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77" name="グループ化 276">
                    <a:extLst>
                      <a:ext uri="{FF2B5EF4-FFF2-40B4-BE49-F238E27FC236}">
                        <a16:creationId xmlns:a16="http://schemas.microsoft.com/office/drawing/2014/main" id="{56A0E955-9D22-4D73-9FBB-1D5B42A50D52}"/>
                      </a:ext>
                    </a:extLst>
                  </p:cNvPr>
                  <p:cNvGrpSpPr/>
                  <p:nvPr/>
                </p:nvGrpSpPr>
                <p:grpSpPr>
                  <a:xfrm>
                    <a:off x="3842869" y="877669"/>
                    <a:ext cx="195646" cy="207937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279" name="円/楕円 662">
                      <a:extLst>
                        <a:ext uri="{FF2B5EF4-FFF2-40B4-BE49-F238E27FC236}">
                          <a16:creationId xmlns:a16="http://schemas.microsoft.com/office/drawing/2014/main" id="{6623827F-531B-4FC0-9D6F-069742495D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25508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rgbClr val="FF00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0" name="フリーフォーム: 図形 279">
                      <a:extLst>
                        <a:ext uri="{FF2B5EF4-FFF2-40B4-BE49-F238E27FC236}">
                          <a16:creationId xmlns:a16="http://schemas.microsoft.com/office/drawing/2014/main" id="{B4516069-87A4-4810-B5E1-D3E2FF3416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rgbClr val="FF00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64" name="台形 731">
                  <a:extLst>
                    <a:ext uri="{FF2B5EF4-FFF2-40B4-BE49-F238E27FC236}">
                      <a16:creationId xmlns:a16="http://schemas.microsoft.com/office/drawing/2014/main" id="{ED13E769-27C2-4E41-BD7B-3CB21BD56DFD}"/>
                    </a:ext>
                  </a:extLst>
                </p:cNvPr>
                <p:cNvSpPr/>
                <p:nvPr/>
              </p:nvSpPr>
              <p:spPr>
                <a:xfrm rot="10800000" flipV="1">
                  <a:off x="7773780" y="2393207"/>
                  <a:ext cx="285796" cy="1111993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98992"/>
                    <a:gd name="connsiteY0" fmla="*/ 551112 h 685660"/>
                    <a:gd name="connsiteX1" fmla="*/ 50098 w 198992"/>
                    <a:gd name="connsiteY1" fmla="*/ 0 h 685660"/>
                    <a:gd name="connsiteX2" fmla="*/ 134683 w 198992"/>
                    <a:gd name="connsiteY2" fmla="*/ 0 h 685660"/>
                    <a:gd name="connsiteX3" fmla="*/ 198992 w 198992"/>
                    <a:gd name="connsiteY3" fmla="*/ 612341 h 685660"/>
                    <a:gd name="connsiteX4" fmla="*/ 89962 w 198992"/>
                    <a:gd name="connsiteY4" fmla="*/ 685660 h 685660"/>
                    <a:gd name="connsiteX5" fmla="*/ 0 w 198992"/>
                    <a:gd name="connsiteY5" fmla="*/ 551112 h 685660"/>
                    <a:gd name="connsiteX0" fmla="*/ 0 w 216756"/>
                    <a:gd name="connsiteY0" fmla="*/ 618037 h 685660"/>
                    <a:gd name="connsiteX1" fmla="*/ 67862 w 216756"/>
                    <a:gd name="connsiteY1" fmla="*/ 0 h 685660"/>
                    <a:gd name="connsiteX2" fmla="*/ 152447 w 216756"/>
                    <a:gd name="connsiteY2" fmla="*/ 0 h 685660"/>
                    <a:gd name="connsiteX3" fmla="*/ 216756 w 216756"/>
                    <a:gd name="connsiteY3" fmla="*/ 612341 h 685660"/>
                    <a:gd name="connsiteX4" fmla="*/ 107726 w 216756"/>
                    <a:gd name="connsiteY4" fmla="*/ 685660 h 685660"/>
                    <a:gd name="connsiteX5" fmla="*/ 0 w 216756"/>
                    <a:gd name="connsiteY5" fmla="*/ 618037 h 685660"/>
                    <a:gd name="connsiteX0" fmla="*/ 0 w 216756"/>
                    <a:gd name="connsiteY0" fmla="*/ 613765 h 685660"/>
                    <a:gd name="connsiteX1" fmla="*/ 67862 w 216756"/>
                    <a:gd name="connsiteY1" fmla="*/ 0 h 685660"/>
                    <a:gd name="connsiteX2" fmla="*/ 152447 w 216756"/>
                    <a:gd name="connsiteY2" fmla="*/ 0 h 685660"/>
                    <a:gd name="connsiteX3" fmla="*/ 216756 w 216756"/>
                    <a:gd name="connsiteY3" fmla="*/ 612341 h 685660"/>
                    <a:gd name="connsiteX4" fmla="*/ 107726 w 216756"/>
                    <a:gd name="connsiteY4" fmla="*/ 685660 h 685660"/>
                    <a:gd name="connsiteX5" fmla="*/ 0 w 216756"/>
                    <a:gd name="connsiteY5" fmla="*/ 613765 h 685660"/>
                    <a:gd name="connsiteX0" fmla="*/ 0 w 214980"/>
                    <a:gd name="connsiteY0" fmla="*/ 592406 h 685660"/>
                    <a:gd name="connsiteX1" fmla="*/ 66086 w 214980"/>
                    <a:gd name="connsiteY1" fmla="*/ 0 h 685660"/>
                    <a:gd name="connsiteX2" fmla="*/ 150671 w 214980"/>
                    <a:gd name="connsiteY2" fmla="*/ 0 h 685660"/>
                    <a:gd name="connsiteX3" fmla="*/ 214980 w 214980"/>
                    <a:gd name="connsiteY3" fmla="*/ 612341 h 685660"/>
                    <a:gd name="connsiteX4" fmla="*/ 105950 w 214980"/>
                    <a:gd name="connsiteY4" fmla="*/ 685660 h 685660"/>
                    <a:gd name="connsiteX5" fmla="*/ 0 w 214980"/>
                    <a:gd name="connsiteY5" fmla="*/ 592406 h 685660"/>
                    <a:gd name="connsiteX0" fmla="*/ 0 w 213204"/>
                    <a:gd name="connsiteY0" fmla="*/ 592406 h 685660"/>
                    <a:gd name="connsiteX1" fmla="*/ 66086 w 213204"/>
                    <a:gd name="connsiteY1" fmla="*/ 0 h 685660"/>
                    <a:gd name="connsiteX2" fmla="*/ 150671 w 213204"/>
                    <a:gd name="connsiteY2" fmla="*/ 0 h 685660"/>
                    <a:gd name="connsiteX3" fmla="*/ 213204 w 213204"/>
                    <a:gd name="connsiteY3" fmla="*/ 585286 h 685660"/>
                    <a:gd name="connsiteX4" fmla="*/ 105950 w 213204"/>
                    <a:gd name="connsiteY4" fmla="*/ 685660 h 685660"/>
                    <a:gd name="connsiteX5" fmla="*/ 0 w 213204"/>
                    <a:gd name="connsiteY5" fmla="*/ 592406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3204" h="685660">
                      <a:moveTo>
                        <a:pt x="0" y="592406"/>
                      </a:moveTo>
                      <a:lnTo>
                        <a:pt x="66086" y="0"/>
                      </a:lnTo>
                      <a:lnTo>
                        <a:pt x="150671" y="0"/>
                      </a:lnTo>
                      <a:lnTo>
                        <a:pt x="213204" y="585286"/>
                      </a:lnTo>
                      <a:lnTo>
                        <a:pt x="105950" y="685660"/>
                      </a:lnTo>
                      <a:lnTo>
                        <a:pt x="0" y="592406"/>
                      </a:lnTo>
                      <a:close/>
                    </a:path>
                  </a:pathLst>
                </a:custGeom>
                <a:pattFill prst="wdUpDiag">
                  <a:fgClr>
                    <a:srgbClr val="C00000"/>
                  </a:fgClr>
                  <a:bgClr>
                    <a:schemeClr val="accent5">
                      <a:lumMod val="7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5" name="台形 264">
                  <a:extLst>
                    <a:ext uri="{FF2B5EF4-FFF2-40B4-BE49-F238E27FC236}">
                      <a16:creationId xmlns:a16="http://schemas.microsoft.com/office/drawing/2014/main" id="{70B2822F-5DC9-4237-A563-F810553215DE}"/>
                    </a:ext>
                  </a:extLst>
                </p:cNvPr>
                <p:cNvSpPr/>
                <p:nvPr/>
              </p:nvSpPr>
              <p:spPr>
                <a:xfrm rot="10800000">
                  <a:off x="7793019" y="226029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C00000"/>
                  </a:fgClr>
                  <a:bgClr>
                    <a:schemeClr val="accent5">
                      <a:lumMod val="7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6" name="平行四辺形 160">
                  <a:extLst>
                    <a:ext uri="{FF2B5EF4-FFF2-40B4-BE49-F238E27FC236}">
                      <a16:creationId xmlns:a16="http://schemas.microsoft.com/office/drawing/2014/main" id="{4431D77D-59F6-49C7-8F46-427007392515}"/>
                    </a:ext>
                  </a:extLst>
                </p:cNvPr>
                <p:cNvSpPr/>
                <p:nvPr/>
              </p:nvSpPr>
              <p:spPr>
                <a:xfrm>
                  <a:off x="7578955" y="2211448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7" name="平行四辺形 160">
                  <a:extLst>
                    <a:ext uri="{FF2B5EF4-FFF2-40B4-BE49-F238E27FC236}">
                      <a16:creationId xmlns:a16="http://schemas.microsoft.com/office/drawing/2014/main" id="{2347573C-AE85-4D26-B696-5542FC68D19F}"/>
                    </a:ext>
                  </a:extLst>
                </p:cNvPr>
                <p:cNvSpPr/>
                <p:nvPr/>
              </p:nvSpPr>
              <p:spPr>
                <a:xfrm flipH="1">
                  <a:off x="7912556" y="2211448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8" name="平行四辺形 160">
                  <a:extLst>
                    <a:ext uri="{FF2B5EF4-FFF2-40B4-BE49-F238E27FC236}">
                      <a16:creationId xmlns:a16="http://schemas.microsoft.com/office/drawing/2014/main" id="{92869100-2430-4A24-A724-D8155A78E6ED}"/>
                    </a:ext>
                  </a:extLst>
                </p:cNvPr>
                <p:cNvSpPr/>
                <p:nvPr/>
              </p:nvSpPr>
              <p:spPr>
                <a:xfrm>
                  <a:off x="7578955" y="2210294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9" name="平行四辺形 160">
                  <a:extLst>
                    <a:ext uri="{FF2B5EF4-FFF2-40B4-BE49-F238E27FC236}">
                      <a16:creationId xmlns:a16="http://schemas.microsoft.com/office/drawing/2014/main" id="{8F10C6BE-77D6-4051-9459-93E04C0C1927}"/>
                    </a:ext>
                  </a:extLst>
                </p:cNvPr>
                <p:cNvSpPr/>
                <p:nvPr/>
              </p:nvSpPr>
              <p:spPr>
                <a:xfrm flipH="1">
                  <a:off x="7912557" y="2210294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0" name="四角形: 上の 2 つの角を丸める 269">
                  <a:extLst>
                    <a:ext uri="{FF2B5EF4-FFF2-40B4-BE49-F238E27FC236}">
                      <a16:creationId xmlns:a16="http://schemas.microsoft.com/office/drawing/2014/main" id="{1C8E6FDF-D636-4C46-AD36-650EA85A709B}"/>
                    </a:ext>
                  </a:extLst>
                </p:cNvPr>
                <p:cNvSpPr/>
                <p:nvPr/>
              </p:nvSpPr>
              <p:spPr>
                <a:xfrm>
                  <a:off x="8102656" y="2640275"/>
                  <a:ext cx="314128" cy="33226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bg1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46B6D740-5B2B-45B7-B482-206E210820B1}"/>
                  </a:ext>
                </a:extLst>
              </p:cNvPr>
              <p:cNvGrpSpPr/>
              <p:nvPr/>
            </p:nvGrpSpPr>
            <p:grpSpPr>
              <a:xfrm>
                <a:off x="7417061" y="1265067"/>
                <a:ext cx="972824" cy="438634"/>
                <a:chOff x="7417061" y="1265067"/>
                <a:chExt cx="972824" cy="438634"/>
              </a:xfrm>
            </p:grpSpPr>
            <p:sp>
              <p:nvSpPr>
                <p:cNvPr id="248" name="月 247">
                  <a:extLst>
                    <a:ext uri="{FF2B5EF4-FFF2-40B4-BE49-F238E27FC236}">
                      <a16:creationId xmlns:a16="http://schemas.microsoft.com/office/drawing/2014/main" id="{5451953B-93E4-4F05-AA81-06AD61D0AD38}"/>
                    </a:ext>
                  </a:extLst>
                </p:cNvPr>
                <p:cNvSpPr/>
                <p:nvPr/>
              </p:nvSpPr>
              <p:spPr>
                <a:xfrm rot="15300000">
                  <a:off x="7594424" y="1116446"/>
                  <a:ext cx="56815" cy="354057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871C5757-210C-49BF-BD68-5AC94EB086AD}"/>
                    </a:ext>
                  </a:extLst>
                </p:cNvPr>
                <p:cNvGrpSpPr/>
                <p:nvPr/>
              </p:nvGrpSpPr>
              <p:grpSpPr>
                <a:xfrm>
                  <a:off x="7417061" y="1356742"/>
                  <a:ext cx="972824" cy="346959"/>
                  <a:chOff x="3315793" y="1523998"/>
                  <a:chExt cx="934739" cy="333376"/>
                </a:xfrm>
              </p:grpSpPr>
              <p:sp>
                <p:nvSpPr>
                  <p:cNvPr id="253" name="四角形: 上の 2 つの角を丸める 252">
                    <a:extLst>
                      <a:ext uri="{FF2B5EF4-FFF2-40B4-BE49-F238E27FC236}">
                        <a16:creationId xmlns:a16="http://schemas.microsoft.com/office/drawing/2014/main" id="{DC093EEC-415C-4D0D-8DA7-9004BBCCA0AA}"/>
                      </a:ext>
                    </a:extLst>
                  </p:cNvPr>
                  <p:cNvSpPr/>
                  <p:nvPr/>
                </p:nvSpPr>
                <p:spPr>
                  <a:xfrm>
                    <a:off x="3337225" y="1548879"/>
                    <a:ext cx="391812" cy="294446"/>
                  </a:xfrm>
                  <a:prstGeom prst="round2SameRect">
                    <a:avLst>
                      <a:gd name="adj1" fmla="val 17823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四角形: 上の 2 つの角を丸める 253">
                    <a:extLst>
                      <a:ext uri="{FF2B5EF4-FFF2-40B4-BE49-F238E27FC236}">
                        <a16:creationId xmlns:a16="http://schemas.microsoft.com/office/drawing/2014/main" id="{F3E85358-811F-4A67-A32A-052AD05C844E}"/>
                      </a:ext>
                    </a:extLst>
                  </p:cNvPr>
                  <p:cNvSpPr/>
                  <p:nvPr/>
                </p:nvSpPr>
                <p:spPr>
                  <a:xfrm>
                    <a:off x="3837288" y="1548879"/>
                    <a:ext cx="391812" cy="294446"/>
                  </a:xfrm>
                  <a:prstGeom prst="round2SameRect">
                    <a:avLst>
                      <a:gd name="adj1" fmla="val 17094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F760498C-23BF-4B30-BCA7-788683C9B578}"/>
                      </a:ext>
                    </a:extLst>
                  </p:cNvPr>
                  <p:cNvSpPr/>
                  <p:nvPr/>
                </p:nvSpPr>
                <p:spPr>
                  <a:xfrm>
                    <a:off x="3315793" y="1523998"/>
                    <a:ext cx="934739" cy="333376"/>
                  </a:xfrm>
                  <a:custGeom>
                    <a:avLst/>
                    <a:gdLst>
                      <a:gd name="connsiteX0" fmla="*/ 574982 w 934739"/>
                      <a:gd name="connsiteY0" fmla="*/ 41459 h 333376"/>
                      <a:gd name="connsiteX1" fmla="*/ 531020 w 934739"/>
                      <a:gd name="connsiteY1" fmla="*/ 85421 h 333376"/>
                      <a:gd name="connsiteX2" fmla="*/ 531020 w 934739"/>
                      <a:gd name="connsiteY2" fmla="*/ 188139 h 333376"/>
                      <a:gd name="connsiteX3" fmla="*/ 641516 w 934739"/>
                      <a:gd name="connsiteY3" fmla="*/ 298635 h 333376"/>
                      <a:gd name="connsiteX4" fmla="*/ 793286 w 934739"/>
                      <a:gd name="connsiteY4" fmla="*/ 298635 h 333376"/>
                      <a:gd name="connsiteX5" fmla="*/ 903782 w 934739"/>
                      <a:gd name="connsiteY5" fmla="*/ 188139 h 333376"/>
                      <a:gd name="connsiteX6" fmla="*/ 903782 w 934739"/>
                      <a:gd name="connsiteY6" fmla="*/ 85421 h 333376"/>
                      <a:gd name="connsiteX7" fmla="*/ 859820 w 934739"/>
                      <a:gd name="connsiteY7" fmla="*/ 41459 h 333376"/>
                      <a:gd name="connsiteX8" fmla="*/ 76793 w 934739"/>
                      <a:gd name="connsiteY8" fmla="*/ 41459 h 333376"/>
                      <a:gd name="connsiteX9" fmla="*/ 30957 w 934739"/>
                      <a:gd name="connsiteY9" fmla="*/ 87295 h 333376"/>
                      <a:gd name="connsiteX10" fmla="*/ 30957 w 934739"/>
                      <a:gd name="connsiteY10" fmla="*/ 188139 h 333376"/>
                      <a:gd name="connsiteX11" fmla="*/ 141453 w 934739"/>
                      <a:gd name="connsiteY11" fmla="*/ 298635 h 333376"/>
                      <a:gd name="connsiteX12" fmla="*/ 293223 w 934739"/>
                      <a:gd name="connsiteY12" fmla="*/ 298635 h 333376"/>
                      <a:gd name="connsiteX13" fmla="*/ 403719 w 934739"/>
                      <a:gd name="connsiteY13" fmla="*/ 188139 h 333376"/>
                      <a:gd name="connsiteX14" fmla="*/ 403719 w 934739"/>
                      <a:gd name="connsiteY14" fmla="*/ 87295 h 333376"/>
                      <a:gd name="connsiteX15" fmla="*/ 357883 w 934739"/>
                      <a:gd name="connsiteY15" fmla="*/ 41459 h 333376"/>
                      <a:gd name="connsiteX16" fmla="*/ 465586 w 934739"/>
                      <a:gd name="connsiteY16" fmla="*/ 16 h 333376"/>
                      <a:gd name="connsiteX17" fmla="*/ 510674 w 934739"/>
                      <a:gd name="connsiteY17" fmla="*/ 13682 h 333376"/>
                      <a:gd name="connsiteX18" fmla="*/ 516368 w 934739"/>
                      <a:gd name="connsiteY18" fmla="*/ 23194 h 333376"/>
                      <a:gd name="connsiteX19" fmla="*/ 516418 w 934739"/>
                      <a:gd name="connsiteY19" fmla="*/ 23072 h 333376"/>
                      <a:gd name="connsiteX20" fmla="*/ 555902 w 934739"/>
                      <a:gd name="connsiteY20" fmla="*/ 6717 h 333376"/>
                      <a:gd name="connsiteX21" fmla="*/ 878900 w 934739"/>
                      <a:gd name="connsiteY21" fmla="*/ 6717 h 333376"/>
                      <a:gd name="connsiteX22" fmla="*/ 934739 w 934739"/>
                      <a:gd name="connsiteY22" fmla="*/ 62556 h 333376"/>
                      <a:gd name="connsiteX23" fmla="*/ 934739 w 934739"/>
                      <a:gd name="connsiteY23" fmla="*/ 193027 h 333376"/>
                      <a:gd name="connsiteX24" fmla="*/ 794390 w 934739"/>
                      <a:gd name="connsiteY24" fmla="*/ 333376 h 333376"/>
                      <a:gd name="connsiteX25" fmla="*/ 640412 w 934739"/>
                      <a:gd name="connsiteY25" fmla="*/ 333376 h 333376"/>
                      <a:gd name="connsiteX26" fmla="*/ 500063 w 934739"/>
                      <a:gd name="connsiteY26" fmla="*/ 193027 h 333376"/>
                      <a:gd name="connsiteX27" fmla="*/ 500063 w 934739"/>
                      <a:gd name="connsiteY27" fmla="*/ 62556 h 333376"/>
                      <a:gd name="connsiteX28" fmla="*/ 507499 w 934739"/>
                      <a:gd name="connsiteY28" fmla="*/ 44604 h 333376"/>
                      <a:gd name="connsiteX29" fmla="*/ 496790 w 934739"/>
                      <a:gd name="connsiteY29" fmla="*/ 28826 h 333376"/>
                      <a:gd name="connsiteX30" fmla="*/ 466203 w 934739"/>
                      <a:gd name="connsiteY30" fmla="*/ 20534 h 333376"/>
                      <a:gd name="connsiteX31" fmla="*/ 435544 w 934739"/>
                      <a:gd name="connsiteY31" fmla="*/ 30238 h 333376"/>
                      <a:gd name="connsiteX32" fmla="*/ 426791 w 934739"/>
                      <a:gd name="connsiteY32" fmla="*/ 45902 h 333376"/>
                      <a:gd name="connsiteX33" fmla="*/ 434676 w 934739"/>
                      <a:gd name="connsiteY33" fmla="*/ 64937 h 333376"/>
                      <a:gd name="connsiteX34" fmla="*/ 434676 w 934739"/>
                      <a:gd name="connsiteY34" fmla="*/ 193027 h 333376"/>
                      <a:gd name="connsiteX35" fmla="*/ 294327 w 934739"/>
                      <a:gd name="connsiteY35" fmla="*/ 333376 h 333376"/>
                      <a:gd name="connsiteX36" fmla="*/ 140349 w 934739"/>
                      <a:gd name="connsiteY36" fmla="*/ 333376 h 333376"/>
                      <a:gd name="connsiteX37" fmla="*/ 0 w 934739"/>
                      <a:gd name="connsiteY37" fmla="*/ 193027 h 333376"/>
                      <a:gd name="connsiteX38" fmla="*/ 0 w 934739"/>
                      <a:gd name="connsiteY38" fmla="*/ 64937 h 333376"/>
                      <a:gd name="connsiteX39" fmla="*/ 58220 w 934739"/>
                      <a:gd name="connsiteY39" fmla="*/ 6717 h 333376"/>
                      <a:gd name="connsiteX40" fmla="*/ 376456 w 934739"/>
                      <a:gd name="connsiteY40" fmla="*/ 6717 h 333376"/>
                      <a:gd name="connsiteX41" fmla="*/ 399118 w 934739"/>
                      <a:gd name="connsiteY41" fmla="*/ 11292 h 333376"/>
                      <a:gd name="connsiteX42" fmla="*/ 417083 w 934739"/>
                      <a:gd name="connsiteY42" fmla="*/ 23405 h 333376"/>
                      <a:gd name="connsiteX43" fmla="*/ 420813 w 934739"/>
                      <a:gd name="connsiteY43" fmla="*/ 15932 h 333376"/>
                      <a:gd name="connsiteX44" fmla="*/ 465586 w 934739"/>
                      <a:gd name="connsiteY44" fmla="*/ 16 h 33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934739" h="333376">
                        <a:moveTo>
                          <a:pt x="574982" y="41459"/>
                        </a:moveTo>
                        <a:cubicBezTo>
                          <a:pt x="550702" y="41459"/>
                          <a:pt x="531020" y="61141"/>
                          <a:pt x="531020" y="85421"/>
                        </a:cubicBezTo>
                        <a:lnTo>
                          <a:pt x="531020" y="188139"/>
                        </a:lnTo>
                        <a:cubicBezTo>
                          <a:pt x="531020" y="249164"/>
                          <a:pt x="580491" y="298635"/>
                          <a:pt x="641516" y="298635"/>
                        </a:cubicBezTo>
                        <a:lnTo>
                          <a:pt x="793286" y="298635"/>
                        </a:lnTo>
                        <a:cubicBezTo>
                          <a:pt x="854311" y="298635"/>
                          <a:pt x="903782" y="249164"/>
                          <a:pt x="903782" y="188139"/>
                        </a:cubicBezTo>
                        <a:lnTo>
                          <a:pt x="903782" y="85421"/>
                        </a:lnTo>
                        <a:cubicBezTo>
                          <a:pt x="903782" y="61141"/>
                          <a:pt x="884100" y="41459"/>
                          <a:pt x="859820" y="41459"/>
                        </a:cubicBezTo>
                        <a:close/>
                        <a:moveTo>
                          <a:pt x="76793" y="41459"/>
                        </a:moveTo>
                        <a:cubicBezTo>
                          <a:pt x="51478" y="41459"/>
                          <a:pt x="30957" y="61980"/>
                          <a:pt x="30957" y="87295"/>
                        </a:cubicBezTo>
                        <a:lnTo>
                          <a:pt x="30957" y="188139"/>
                        </a:lnTo>
                        <a:cubicBezTo>
                          <a:pt x="30957" y="249164"/>
                          <a:pt x="80428" y="298635"/>
                          <a:pt x="141453" y="298635"/>
                        </a:cubicBezTo>
                        <a:lnTo>
                          <a:pt x="293223" y="298635"/>
                        </a:lnTo>
                        <a:cubicBezTo>
                          <a:pt x="354248" y="298635"/>
                          <a:pt x="403719" y="249164"/>
                          <a:pt x="403719" y="188139"/>
                        </a:cubicBezTo>
                        <a:lnTo>
                          <a:pt x="403719" y="87295"/>
                        </a:lnTo>
                        <a:cubicBezTo>
                          <a:pt x="403719" y="61980"/>
                          <a:pt x="383198" y="41459"/>
                          <a:pt x="357883" y="41459"/>
                        </a:cubicBezTo>
                        <a:close/>
                        <a:moveTo>
                          <a:pt x="465586" y="16"/>
                        </a:moveTo>
                        <a:cubicBezTo>
                          <a:pt x="482849" y="-330"/>
                          <a:pt x="498760" y="4878"/>
                          <a:pt x="510674" y="13682"/>
                        </a:cubicBezTo>
                        <a:lnTo>
                          <a:pt x="516368" y="23194"/>
                        </a:lnTo>
                        <a:lnTo>
                          <a:pt x="516418" y="23072"/>
                        </a:lnTo>
                        <a:cubicBezTo>
                          <a:pt x="526523" y="12967"/>
                          <a:pt x="540483" y="6717"/>
                          <a:pt x="555902" y="6717"/>
                        </a:cubicBezTo>
                        <a:lnTo>
                          <a:pt x="878900" y="6717"/>
                        </a:lnTo>
                        <a:cubicBezTo>
                          <a:pt x="909739" y="6717"/>
                          <a:pt x="934739" y="31717"/>
                          <a:pt x="934739" y="62556"/>
                        </a:cubicBezTo>
                        <a:lnTo>
                          <a:pt x="934739" y="193027"/>
                        </a:lnTo>
                        <a:cubicBezTo>
                          <a:pt x="934739" y="270540"/>
                          <a:pt x="871903" y="333376"/>
                          <a:pt x="794390" y="333376"/>
                        </a:cubicBezTo>
                        <a:lnTo>
                          <a:pt x="640412" y="333376"/>
                        </a:lnTo>
                        <a:cubicBezTo>
                          <a:pt x="562899" y="333376"/>
                          <a:pt x="500063" y="270540"/>
                          <a:pt x="500063" y="193027"/>
                        </a:cubicBezTo>
                        <a:lnTo>
                          <a:pt x="500063" y="62556"/>
                        </a:lnTo>
                        <a:lnTo>
                          <a:pt x="507499" y="44604"/>
                        </a:lnTo>
                        <a:lnTo>
                          <a:pt x="496790" y="28826"/>
                        </a:lnTo>
                        <a:cubicBezTo>
                          <a:pt x="488687" y="23499"/>
                          <a:pt x="477901" y="20347"/>
                          <a:pt x="466203" y="20534"/>
                        </a:cubicBezTo>
                        <a:cubicBezTo>
                          <a:pt x="454176" y="20727"/>
                          <a:pt x="443356" y="24409"/>
                          <a:pt x="435544" y="30238"/>
                        </a:cubicBezTo>
                        <a:lnTo>
                          <a:pt x="426791" y="45902"/>
                        </a:lnTo>
                        <a:lnTo>
                          <a:pt x="434676" y="64937"/>
                        </a:lnTo>
                        <a:lnTo>
                          <a:pt x="434676" y="193027"/>
                        </a:lnTo>
                        <a:cubicBezTo>
                          <a:pt x="434676" y="270540"/>
                          <a:pt x="371840" y="333376"/>
                          <a:pt x="294327" y="333376"/>
                        </a:cubicBezTo>
                        <a:lnTo>
                          <a:pt x="140349" y="333376"/>
                        </a:lnTo>
                        <a:cubicBezTo>
                          <a:pt x="62836" y="333376"/>
                          <a:pt x="0" y="270540"/>
                          <a:pt x="0" y="193027"/>
                        </a:cubicBezTo>
                        <a:lnTo>
                          <a:pt x="0" y="64937"/>
                        </a:lnTo>
                        <a:cubicBezTo>
                          <a:pt x="0" y="32783"/>
                          <a:pt x="26066" y="6717"/>
                          <a:pt x="58220" y="6717"/>
                        </a:cubicBezTo>
                        <a:lnTo>
                          <a:pt x="376456" y="6717"/>
                        </a:lnTo>
                        <a:cubicBezTo>
                          <a:pt x="384494" y="6717"/>
                          <a:pt x="392152" y="8346"/>
                          <a:pt x="399118" y="11292"/>
                        </a:cubicBezTo>
                        <a:lnTo>
                          <a:pt x="417083" y="23405"/>
                        </a:lnTo>
                        <a:lnTo>
                          <a:pt x="420813" y="15932"/>
                        </a:lnTo>
                        <a:cubicBezTo>
                          <a:pt x="432217" y="6402"/>
                          <a:pt x="448013" y="367"/>
                          <a:pt x="465586" y="16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0" name="月 249">
                  <a:extLst>
                    <a:ext uri="{FF2B5EF4-FFF2-40B4-BE49-F238E27FC236}">
                      <a16:creationId xmlns:a16="http://schemas.microsoft.com/office/drawing/2014/main" id="{7BB765B2-82F3-42B0-B322-F80B52D80A76}"/>
                    </a:ext>
                  </a:extLst>
                </p:cNvPr>
                <p:cNvSpPr/>
                <p:nvPr/>
              </p:nvSpPr>
              <p:spPr>
                <a:xfrm rot="17100000">
                  <a:off x="8139646" y="1116447"/>
                  <a:ext cx="56815" cy="354057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D4AF61FC-C837-41CE-82F7-93D0C2A100E8}"/>
                    </a:ext>
                  </a:extLst>
                </p:cNvPr>
                <p:cNvSpPr/>
                <p:nvPr/>
              </p:nvSpPr>
              <p:spPr>
                <a:xfrm>
                  <a:off x="7504861" y="1407899"/>
                  <a:ext cx="230758" cy="203586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5DC55C94-57E0-4980-AC38-30B60A696809}"/>
                    </a:ext>
                  </a:extLst>
                </p:cNvPr>
                <p:cNvSpPr/>
                <p:nvPr/>
              </p:nvSpPr>
              <p:spPr>
                <a:xfrm>
                  <a:off x="8059693" y="1407899"/>
                  <a:ext cx="230758" cy="203586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792D5B12-04EB-4608-A4A5-24C6F4E6782F}"/>
                  </a:ext>
                </a:extLst>
              </p:cNvPr>
              <p:cNvGrpSpPr/>
              <p:nvPr/>
            </p:nvGrpSpPr>
            <p:grpSpPr>
              <a:xfrm>
                <a:off x="7313691" y="871120"/>
                <a:ext cx="1042598" cy="1051875"/>
                <a:chOff x="7313691" y="871120"/>
                <a:chExt cx="1042598" cy="1051875"/>
              </a:xfrm>
            </p:grpSpPr>
            <p:sp>
              <p:nvSpPr>
                <p:cNvPr id="241" name="楕円 22">
                  <a:extLst>
                    <a:ext uri="{FF2B5EF4-FFF2-40B4-BE49-F238E27FC236}">
                      <a16:creationId xmlns:a16="http://schemas.microsoft.com/office/drawing/2014/main" id="{B2DFD06B-9844-4ABD-BAE9-05DE87C7CF97}"/>
                    </a:ext>
                  </a:extLst>
                </p:cNvPr>
                <p:cNvSpPr/>
                <p:nvPr/>
              </p:nvSpPr>
              <p:spPr>
                <a:xfrm>
                  <a:off x="8245526" y="1056563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楕円 22">
                  <a:extLst>
                    <a:ext uri="{FF2B5EF4-FFF2-40B4-BE49-F238E27FC236}">
                      <a16:creationId xmlns:a16="http://schemas.microsoft.com/office/drawing/2014/main" id="{63B4B7B0-2250-456A-816A-F9849FE2B8CB}"/>
                    </a:ext>
                  </a:extLst>
                </p:cNvPr>
                <p:cNvSpPr/>
                <p:nvPr/>
              </p:nvSpPr>
              <p:spPr>
                <a:xfrm>
                  <a:off x="7984251" y="90160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楕円 22">
                  <a:extLst>
                    <a:ext uri="{FF2B5EF4-FFF2-40B4-BE49-F238E27FC236}">
                      <a16:creationId xmlns:a16="http://schemas.microsoft.com/office/drawing/2014/main" id="{D94BA908-3479-4DB4-AED9-16D3DFC60B52}"/>
                    </a:ext>
                  </a:extLst>
                </p:cNvPr>
                <p:cNvSpPr/>
                <p:nvPr/>
              </p:nvSpPr>
              <p:spPr>
                <a:xfrm>
                  <a:off x="7450051" y="104053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楕円 22">
                  <a:extLst>
                    <a:ext uri="{FF2B5EF4-FFF2-40B4-BE49-F238E27FC236}">
                      <a16:creationId xmlns:a16="http://schemas.microsoft.com/office/drawing/2014/main" id="{844C3516-84FA-4D15-B791-0BAE5134F014}"/>
                    </a:ext>
                  </a:extLst>
                </p:cNvPr>
                <p:cNvSpPr/>
                <p:nvPr/>
              </p:nvSpPr>
              <p:spPr>
                <a:xfrm>
                  <a:off x="7313691" y="148072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楕円 22">
                  <a:extLst>
                    <a:ext uri="{FF2B5EF4-FFF2-40B4-BE49-F238E27FC236}">
                      <a16:creationId xmlns:a16="http://schemas.microsoft.com/office/drawing/2014/main" id="{7E39EB47-DF11-4EEF-B392-F4EB43D16A8E}"/>
                    </a:ext>
                  </a:extLst>
                </p:cNvPr>
                <p:cNvSpPr/>
                <p:nvPr/>
              </p:nvSpPr>
              <p:spPr>
                <a:xfrm>
                  <a:off x="7725171" y="87112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楕円 22">
                  <a:extLst>
                    <a:ext uri="{FF2B5EF4-FFF2-40B4-BE49-F238E27FC236}">
                      <a16:creationId xmlns:a16="http://schemas.microsoft.com/office/drawing/2014/main" id="{4BE3B131-5181-4F56-A659-17A0FB9B5370}"/>
                    </a:ext>
                  </a:extLst>
                </p:cNvPr>
                <p:cNvSpPr/>
                <p:nvPr/>
              </p:nvSpPr>
              <p:spPr>
                <a:xfrm>
                  <a:off x="7527051" y="175504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89" name="円/楕円 27">
              <a:extLst>
                <a:ext uri="{FF2B5EF4-FFF2-40B4-BE49-F238E27FC236}">
                  <a16:creationId xmlns:a16="http://schemas.microsoft.com/office/drawing/2014/main" id="{F7BA4789-18BE-15AD-80CF-DEEAA4A76CCF}"/>
                </a:ext>
              </a:extLst>
            </p:cNvPr>
            <p:cNvSpPr/>
            <p:nvPr/>
          </p:nvSpPr>
          <p:spPr>
            <a:xfrm>
              <a:off x="7723809" y="1885316"/>
              <a:ext cx="322912" cy="10824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1" name="円/楕円 27">
              <a:extLst>
                <a:ext uri="{FF2B5EF4-FFF2-40B4-BE49-F238E27FC236}">
                  <a16:creationId xmlns:a16="http://schemas.microsoft.com/office/drawing/2014/main" id="{63E93B6C-D303-D23E-D2A3-990F91C2C0DF}"/>
                </a:ext>
              </a:extLst>
            </p:cNvPr>
            <p:cNvSpPr/>
            <p:nvPr/>
          </p:nvSpPr>
          <p:spPr>
            <a:xfrm rot="8100000">
              <a:off x="7554744" y="1875455"/>
              <a:ext cx="221360" cy="3923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2" name="円/楕円 27">
              <a:extLst>
                <a:ext uri="{FF2B5EF4-FFF2-40B4-BE49-F238E27FC236}">
                  <a16:creationId xmlns:a16="http://schemas.microsoft.com/office/drawing/2014/main" id="{640CBA25-B9D4-F523-E471-7FB9473E2C70}"/>
                </a:ext>
              </a:extLst>
            </p:cNvPr>
            <p:cNvSpPr/>
            <p:nvPr/>
          </p:nvSpPr>
          <p:spPr>
            <a:xfrm rot="13500000" flipH="1">
              <a:off x="7984311" y="1875456"/>
              <a:ext cx="221359" cy="3923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8D037AEF-26D1-EF0B-431F-34537A043E27}"/>
                </a:ext>
              </a:extLst>
            </p:cNvPr>
            <p:cNvGrpSpPr/>
            <p:nvPr/>
          </p:nvGrpSpPr>
          <p:grpSpPr>
            <a:xfrm>
              <a:off x="7997931" y="1429335"/>
              <a:ext cx="410693" cy="880988"/>
              <a:chOff x="2191349" y="1770013"/>
              <a:chExt cx="312172" cy="669649"/>
            </a:xfrm>
          </p:grpSpPr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1C83F598-109A-2F65-BEC2-149A3FC85E30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18C1C432-E1C1-D7C4-E4A9-7E230F6A93FB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5EFDF356-0F02-8A1C-884D-105201620A4B}"/>
                </a:ext>
              </a:extLst>
            </p:cNvPr>
            <p:cNvSpPr/>
            <p:nvPr/>
          </p:nvSpPr>
          <p:spPr>
            <a:xfrm rot="19910582">
              <a:off x="8258226" y="1781887"/>
              <a:ext cx="334475" cy="1300112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4B18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8" name="フリーフォーム: 図形 357">
              <a:extLst>
                <a:ext uri="{FF2B5EF4-FFF2-40B4-BE49-F238E27FC236}">
                  <a16:creationId xmlns:a16="http://schemas.microsoft.com/office/drawing/2014/main" id="{6A3DC329-87AB-324F-D24B-286FB2E657B0}"/>
                </a:ext>
              </a:extLst>
            </p:cNvPr>
            <p:cNvSpPr/>
            <p:nvPr/>
          </p:nvSpPr>
          <p:spPr>
            <a:xfrm>
              <a:off x="6814501" y="1752505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2" name="テキスト ボックス 361">
            <a:extLst>
              <a:ext uri="{FF2B5EF4-FFF2-40B4-BE49-F238E27FC236}">
                <a16:creationId xmlns:a16="http://schemas.microsoft.com/office/drawing/2014/main" id="{2501FF7B-1EBA-55CD-605D-27236AB67754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マスクを外す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男性のイラスト</a:t>
            </a:r>
          </a:p>
        </p:txBody>
      </p:sp>
      <p:grpSp>
        <p:nvGrpSpPr>
          <p:cNvPr id="388" name="グループ化 387">
            <a:extLst>
              <a:ext uri="{FF2B5EF4-FFF2-40B4-BE49-F238E27FC236}">
                <a16:creationId xmlns:a16="http://schemas.microsoft.com/office/drawing/2014/main" id="{EEFFF243-4572-A58F-E1B5-537C24486AFA}"/>
              </a:ext>
            </a:extLst>
          </p:cNvPr>
          <p:cNvGrpSpPr/>
          <p:nvPr/>
        </p:nvGrpSpPr>
        <p:grpSpPr>
          <a:xfrm>
            <a:off x="3928544" y="3824025"/>
            <a:ext cx="1772452" cy="2614354"/>
            <a:chOff x="3873181" y="3666165"/>
            <a:chExt cx="1883178" cy="2777674"/>
          </a:xfrm>
        </p:grpSpPr>
        <p:sp>
          <p:nvSpPr>
            <p:cNvPr id="363" name="四角形: 上の 2 つの角を丸める 362">
              <a:extLst>
                <a:ext uri="{FF2B5EF4-FFF2-40B4-BE49-F238E27FC236}">
                  <a16:creationId xmlns:a16="http://schemas.microsoft.com/office/drawing/2014/main" id="{32054EA3-D81B-4FFC-7E41-2C467129A3C5}"/>
                </a:ext>
              </a:extLst>
            </p:cNvPr>
            <p:cNvSpPr/>
            <p:nvPr/>
          </p:nvSpPr>
          <p:spPr>
            <a:xfrm rot="19211178">
              <a:off x="5389429" y="5269744"/>
              <a:ext cx="366930" cy="839443"/>
            </a:xfrm>
            <a:prstGeom prst="round2SameRect">
              <a:avLst>
                <a:gd name="adj1" fmla="val 50000"/>
                <a:gd name="adj2" fmla="val 50000"/>
              </a:avLst>
            </a:prstGeom>
            <a:pattFill prst="dkVert">
              <a:fgClr>
                <a:schemeClr val="accent5">
                  <a:lumMod val="60000"/>
                  <a:lumOff val="40000"/>
                </a:schemeClr>
              </a:fgClr>
              <a:bgClr>
                <a:schemeClr val="accent5">
                  <a:lumMod val="50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E206BAC-B2AF-4F28-8DA3-39B27DF7E7C8}"/>
                </a:ext>
              </a:extLst>
            </p:cNvPr>
            <p:cNvGrpSpPr/>
            <p:nvPr/>
          </p:nvGrpSpPr>
          <p:grpSpPr>
            <a:xfrm>
              <a:off x="4080425" y="3666165"/>
              <a:ext cx="1558496" cy="2777674"/>
              <a:chOff x="4105299" y="3659640"/>
              <a:chExt cx="1558496" cy="2777674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14A2B029-0040-4409-89C0-6EC86DADE2E7}"/>
                  </a:ext>
                </a:extLst>
              </p:cNvPr>
              <p:cNvGrpSpPr/>
              <p:nvPr/>
            </p:nvGrpSpPr>
            <p:grpSpPr>
              <a:xfrm>
                <a:off x="4105299" y="3659640"/>
                <a:ext cx="1558496" cy="2777674"/>
                <a:chOff x="4105299" y="3659640"/>
                <a:chExt cx="1558496" cy="2777674"/>
              </a:xfrm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93AA1BDB-0B03-4853-85BA-A36A63636612}"/>
                    </a:ext>
                  </a:extLst>
                </p:cNvPr>
                <p:cNvSpPr/>
                <p:nvPr/>
              </p:nvSpPr>
              <p:spPr>
                <a:xfrm>
                  <a:off x="4664472" y="4880686"/>
                  <a:ext cx="600869" cy="502848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A301203F-CAC6-411A-8B70-AF84998B5D9F}"/>
                    </a:ext>
                  </a:extLst>
                </p:cNvPr>
                <p:cNvSpPr/>
                <p:nvPr/>
              </p:nvSpPr>
              <p:spPr>
                <a:xfrm>
                  <a:off x="4689380" y="5285580"/>
                  <a:ext cx="551709" cy="1151734"/>
                </a:xfrm>
                <a:custGeom>
                  <a:avLst/>
                  <a:gdLst>
                    <a:gd name="connsiteX0" fmla="*/ 107977 w 551709"/>
                    <a:gd name="connsiteY0" fmla="*/ 0 h 1151734"/>
                    <a:gd name="connsiteX1" fmla="*/ 109194 w 551709"/>
                    <a:gd name="connsiteY1" fmla="*/ 6030 h 1151734"/>
                    <a:gd name="connsiteX2" fmla="*/ 245251 w 551709"/>
                    <a:gd name="connsiteY2" fmla="*/ 96214 h 1151734"/>
                    <a:gd name="connsiteX3" fmla="*/ 306459 w 551709"/>
                    <a:gd name="connsiteY3" fmla="*/ 96215 h 1151734"/>
                    <a:gd name="connsiteX4" fmla="*/ 442516 w 551709"/>
                    <a:gd name="connsiteY4" fmla="*/ 6031 h 1151734"/>
                    <a:gd name="connsiteX5" fmla="*/ 443734 w 551709"/>
                    <a:gd name="connsiteY5" fmla="*/ 0 h 1151734"/>
                    <a:gd name="connsiteX6" fmla="*/ 494787 w 551709"/>
                    <a:gd name="connsiteY6" fmla="*/ 34422 h 1151734"/>
                    <a:gd name="connsiteX7" fmla="*/ 551709 w 551709"/>
                    <a:gd name="connsiteY7" fmla="*/ 171844 h 1151734"/>
                    <a:gd name="connsiteX8" fmla="*/ 551709 w 551709"/>
                    <a:gd name="connsiteY8" fmla="*/ 1151734 h 1151734"/>
                    <a:gd name="connsiteX9" fmla="*/ 0 w 551709"/>
                    <a:gd name="connsiteY9" fmla="*/ 1151734 h 1151734"/>
                    <a:gd name="connsiteX10" fmla="*/ 0 w 551709"/>
                    <a:gd name="connsiteY10" fmla="*/ 171844 h 1151734"/>
                    <a:gd name="connsiteX11" fmla="*/ 56923 w 551709"/>
                    <a:gd name="connsiteY11" fmla="*/ 34422 h 1151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1709" h="1151734">
                      <a:moveTo>
                        <a:pt x="107977" y="0"/>
                      </a:moveTo>
                      <a:lnTo>
                        <a:pt x="109194" y="6030"/>
                      </a:lnTo>
                      <a:cubicBezTo>
                        <a:pt x="131610" y="59027"/>
                        <a:pt x="184088" y="96214"/>
                        <a:pt x="245251" y="96214"/>
                      </a:cubicBezTo>
                      <a:lnTo>
                        <a:pt x="306459" y="96215"/>
                      </a:lnTo>
                      <a:cubicBezTo>
                        <a:pt x="367623" y="96215"/>
                        <a:pt x="420100" y="59028"/>
                        <a:pt x="442516" y="6031"/>
                      </a:cubicBezTo>
                      <a:lnTo>
                        <a:pt x="443734" y="0"/>
                      </a:lnTo>
                      <a:lnTo>
                        <a:pt x="494787" y="34422"/>
                      </a:lnTo>
                      <a:cubicBezTo>
                        <a:pt x="529957" y="69591"/>
                        <a:pt x="551709" y="118177"/>
                        <a:pt x="551709" y="171844"/>
                      </a:cubicBezTo>
                      <a:lnTo>
                        <a:pt x="551709" y="1151734"/>
                      </a:lnTo>
                      <a:lnTo>
                        <a:pt x="0" y="1151734"/>
                      </a:lnTo>
                      <a:lnTo>
                        <a:pt x="0" y="171844"/>
                      </a:lnTo>
                      <a:cubicBezTo>
                        <a:pt x="0" y="118177"/>
                        <a:pt x="21753" y="69591"/>
                        <a:pt x="56923" y="34422"/>
                      </a:cubicBezTo>
                      <a:close/>
                    </a:path>
                  </a:pathLst>
                </a:custGeom>
                <a:pattFill prst="ltHorz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6BF9ECDA-7C2A-4DEB-988D-BA9B4B5CD08E}"/>
                    </a:ext>
                  </a:extLst>
                </p:cNvPr>
                <p:cNvSpPr/>
                <p:nvPr/>
              </p:nvSpPr>
              <p:spPr>
                <a:xfrm>
                  <a:off x="4689380" y="5338029"/>
                  <a:ext cx="551709" cy="1099285"/>
                </a:xfrm>
                <a:custGeom>
                  <a:avLst/>
                  <a:gdLst>
                    <a:gd name="connsiteX0" fmla="*/ 107977 w 551709"/>
                    <a:gd name="connsiteY0" fmla="*/ 0 h 1151734"/>
                    <a:gd name="connsiteX1" fmla="*/ 109194 w 551709"/>
                    <a:gd name="connsiteY1" fmla="*/ 6030 h 1151734"/>
                    <a:gd name="connsiteX2" fmla="*/ 245251 w 551709"/>
                    <a:gd name="connsiteY2" fmla="*/ 96214 h 1151734"/>
                    <a:gd name="connsiteX3" fmla="*/ 306459 w 551709"/>
                    <a:gd name="connsiteY3" fmla="*/ 96215 h 1151734"/>
                    <a:gd name="connsiteX4" fmla="*/ 442516 w 551709"/>
                    <a:gd name="connsiteY4" fmla="*/ 6031 h 1151734"/>
                    <a:gd name="connsiteX5" fmla="*/ 443734 w 551709"/>
                    <a:gd name="connsiteY5" fmla="*/ 0 h 1151734"/>
                    <a:gd name="connsiteX6" fmla="*/ 494787 w 551709"/>
                    <a:gd name="connsiteY6" fmla="*/ 34422 h 1151734"/>
                    <a:gd name="connsiteX7" fmla="*/ 551709 w 551709"/>
                    <a:gd name="connsiteY7" fmla="*/ 171844 h 1151734"/>
                    <a:gd name="connsiteX8" fmla="*/ 551709 w 551709"/>
                    <a:gd name="connsiteY8" fmla="*/ 1151734 h 1151734"/>
                    <a:gd name="connsiteX9" fmla="*/ 0 w 551709"/>
                    <a:gd name="connsiteY9" fmla="*/ 1151734 h 1151734"/>
                    <a:gd name="connsiteX10" fmla="*/ 0 w 551709"/>
                    <a:gd name="connsiteY10" fmla="*/ 171844 h 1151734"/>
                    <a:gd name="connsiteX11" fmla="*/ 56923 w 551709"/>
                    <a:gd name="connsiteY11" fmla="*/ 34422 h 1151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1709" h="1151734">
                      <a:moveTo>
                        <a:pt x="107977" y="0"/>
                      </a:moveTo>
                      <a:lnTo>
                        <a:pt x="109194" y="6030"/>
                      </a:lnTo>
                      <a:cubicBezTo>
                        <a:pt x="131610" y="59027"/>
                        <a:pt x="184088" y="96214"/>
                        <a:pt x="245251" y="96214"/>
                      </a:cubicBezTo>
                      <a:lnTo>
                        <a:pt x="306459" y="96215"/>
                      </a:lnTo>
                      <a:cubicBezTo>
                        <a:pt x="367623" y="96215"/>
                        <a:pt x="420100" y="59028"/>
                        <a:pt x="442516" y="6031"/>
                      </a:cubicBezTo>
                      <a:lnTo>
                        <a:pt x="443734" y="0"/>
                      </a:lnTo>
                      <a:lnTo>
                        <a:pt x="494787" y="34422"/>
                      </a:lnTo>
                      <a:cubicBezTo>
                        <a:pt x="529957" y="69591"/>
                        <a:pt x="551709" y="118177"/>
                        <a:pt x="551709" y="171844"/>
                      </a:cubicBezTo>
                      <a:lnTo>
                        <a:pt x="551709" y="1151734"/>
                      </a:lnTo>
                      <a:lnTo>
                        <a:pt x="0" y="1151734"/>
                      </a:lnTo>
                      <a:lnTo>
                        <a:pt x="0" y="171844"/>
                      </a:lnTo>
                      <a:cubicBezTo>
                        <a:pt x="0" y="118177"/>
                        <a:pt x="21753" y="69591"/>
                        <a:pt x="56923" y="34422"/>
                      </a:cubicBezTo>
                      <a:close/>
                    </a:path>
                  </a:pathLst>
                </a:custGeom>
                <a:pattFill prst="ltHorz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" name="正方形/長方形 109">
                  <a:extLst>
                    <a:ext uri="{FF2B5EF4-FFF2-40B4-BE49-F238E27FC236}">
                      <a16:creationId xmlns:a16="http://schemas.microsoft.com/office/drawing/2014/main" id="{96AB3916-9525-42AC-B206-4DB6C69AC961}"/>
                    </a:ext>
                  </a:extLst>
                </p:cNvPr>
                <p:cNvSpPr/>
                <p:nvPr/>
              </p:nvSpPr>
              <p:spPr>
                <a:xfrm>
                  <a:off x="4233663" y="6225360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" name="台形 110">
                  <a:extLst>
                    <a:ext uri="{FF2B5EF4-FFF2-40B4-BE49-F238E27FC236}">
                      <a16:creationId xmlns:a16="http://schemas.microsoft.com/office/drawing/2014/main" id="{F5048580-BAE4-4C21-96B7-AA8A04C9B299}"/>
                    </a:ext>
                  </a:extLst>
                </p:cNvPr>
                <p:cNvSpPr/>
                <p:nvPr/>
              </p:nvSpPr>
              <p:spPr>
                <a:xfrm>
                  <a:off x="4105299" y="5394188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042F6800-C8A1-4979-8BC2-777375AA3EF8}"/>
                    </a:ext>
                  </a:extLst>
                </p:cNvPr>
                <p:cNvSpPr/>
                <p:nvPr/>
              </p:nvSpPr>
              <p:spPr>
                <a:xfrm>
                  <a:off x="4339424" y="5165422"/>
                  <a:ext cx="529851" cy="1271892"/>
                </a:xfrm>
                <a:custGeom>
                  <a:avLst/>
                  <a:gdLst>
                    <a:gd name="connsiteX0" fmla="*/ 268082 w 529851"/>
                    <a:gd name="connsiteY0" fmla="*/ 0 h 1271892"/>
                    <a:gd name="connsiteX1" fmla="*/ 529851 w 529851"/>
                    <a:gd name="connsiteY1" fmla="*/ 0 h 1271892"/>
                    <a:gd name="connsiteX2" fmla="*/ 529851 w 529851"/>
                    <a:gd name="connsiteY2" fmla="*/ 1271892 h 1271892"/>
                    <a:gd name="connsiteX3" fmla="*/ 0 w 529851"/>
                    <a:gd name="connsiteY3" fmla="*/ 1271892 h 1271892"/>
                    <a:gd name="connsiteX4" fmla="*/ 0 w 529851"/>
                    <a:gd name="connsiteY4" fmla="*/ 268082 h 1271892"/>
                    <a:gd name="connsiteX5" fmla="*/ 268082 w 529851"/>
                    <a:gd name="connsiteY5" fmla="*/ 0 h 127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9851" h="1271892">
                      <a:moveTo>
                        <a:pt x="268082" y="0"/>
                      </a:moveTo>
                      <a:lnTo>
                        <a:pt x="529851" y="0"/>
                      </a:lnTo>
                      <a:lnTo>
                        <a:pt x="529851" y="1271892"/>
                      </a:lnTo>
                      <a:lnTo>
                        <a:pt x="0" y="1271892"/>
                      </a:lnTo>
                      <a:lnTo>
                        <a:pt x="0" y="268082"/>
                      </a:lnTo>
                      <a:cubicBezTo>
                        <a:pt x="0" y="120024"/>
                        <a:pt x="120024" y="0"/>
                        <a:pt x="268082" y="0"/>
                      </a:cubicBezTo>
                      <a:close/>
                    </a:path>
                  </a:pathLst>
                </a:cu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906B51E3-67F4-4AB6-AB81-182645BFD5CA}"/>
                    </a:ext>
                  </a:extLst>
                </p:cNvPr>
                <p:cNvSpPr/>
                <p:nvPr/>
              </p:nvSpPr>
              <p:spPr>
                <a:xfrm>
                  <a:off x="5057775" y="5165422"/>
                  <a:ext cx="532614" cy="1271892"/>
                </a:xfrm>
                <a:custGeom>
                  <a:avLst/>
                  <a:gdLst>
                    <a:gd name="connsiteX0" fmla="*/ 0 w 532614"/>
                    <a:gd name="connsiteY0" fmla="*/ 0 h 1271892"/>
                    <a:gd name="connsiteX1" fmla="*/ 264532 w 532614"/>
                    <a:gd name="connsiteY1" fmla="*/ 0 h 1271892"/>
                    <a:gd name="connsiteX2" fmla="*/ 532614 w 532614"/>
                    <a:gd name="connsiteY2" fmla="*/ 268082 h 1271892"/>
                    <a:gd name="connsiteX3" fmla="*/ 532614 w 532614"/>
                    <a:gd name="connsiteY3" fmla="*/ 1271892 h 1271892"/>
                    <a:gd name="connsiteX4" fmla="*/ 0 w 532614"/>
                    <a:gd name="connsiteY4" fmla="*/ 1271892 h 1271892"/>
                    <a:gd name="connsiteX5" fmla="*/ 0 w 532614"/>
                    <a:gd name="connsiteY5" fmla="*/ 0 h 127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2614" h="1271892">
                      <a:moveTo>
                        <a:pt x="0" y="0"/>
                      </a:moveTo>
                      <a:lnTo>
                        <a:pt x="264532" y="0"/>
                      </a:lnTo>
                      <a:cubicBezTo>
                        <a:pt x="412590" y="0"/>
                        <a:pt x="532614" y="120024"/>
                        <a:pt x="532614" y="268082"/>
                      </a:cubicBezTo>
                      <a:lnTo>
                        <a:pt x="532614" y="1271892"/>
                      </a:lnTo>
                      <a:lnTo>
                        <a:pt x="0" y="12718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6" name="平行四辺形 160">
                  <a:extLst>
                    <a:ext uri="{FF2B5EF4-FFF2-40B4-BE49-F238E27FC236}">
                      <a16:creationId xmlns:a16="http://schemas.microsoft.com/office/drawing/2014/main" id="{05AC46C6-EB21-4C9E-B7D1-FD248EEA794D}"/>
                    </a:ext>
                  </a:extLst>
                </p:cNvPr>
                <p:cNvSpPr/>
                <p:nvPr/>
              </p:nvSpPr>
              <p:spPr>
                <a:xfrm>
                  <a:off x="4527429" y="5116573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" name="平行四辺形 160">
                  <a:extLst>
                    <a:ext uri="{FF2B5EF4-FFF2-40B4-BE49-F238E27FC236}">
                      <a16:creationId xmlns:a16="http://schemas.microsoft.com/office/drawing/2014/main" id="{5B5F9D3D-A898-4FC5-BA94-02F65518A62D}"/>
                    </a:ext>
                  </a:extLst>
                </p:cNvPr>
                <p:cNvSpPr/>
                <p:nvPr/>
              </p:nvSpPr>
              <p:spPr>
                <a:xfrm flipH="1">
                  <a:off x="5057279" y="5116573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平行四辺形 160">
                  <a:extLst>
                    <a:ext uri="{FF2B5EF4-FFF2-40B4-BE49-F238E27FC236}">
                      <a16:creationId xmlns:a16="http://schemas.microsoft.com/office/drawing/2014/main" id="{A1D069C4-091D-4531-B9C9-7EE891EF22F6}"/>
                    </a:ext>
                  </a:extLst>
                </p:cNvPr>
                <p:cNvSpPr/>
                <p:nvPr/>
              </p:nvSpPr>
              <p:spPr>
                <a:xfrm>
                  <a:off x="4527429" y="5115419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平行四辺形 160">
                  <a:extLst>
                    <a:ext uri="{FF2B5EF4-FFF2-40B4-BE49-F238E27FC236}">
                      <a16:creationId xmlns:a16="http://schemas.microsoft.com/office/drawing/2014/main" id="{53A4CA84-4BDA-4CC7-B0B3-388F52F8B9E3}"/>
                    </a:ext>
                  </a:extLst>
                </p:cNvPr>
                <p:cNvSpPr/>
                <p:nvPr/>
              </p:nvSpPr>
              <p:spPr>
                <a:xfrm flipH="1">
                  <a:off x="5057280" y="5115419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0" name="グループ化 119">
                  <a:extLst>
                    <a:ext uri="{FF2B5EF4-FFF2-40B4-BE49-F238E27FC236}">
                      <a16:creationId xmlns:a16="http://schemas.microsoft.com/office/drawing/2014/main" id="{BA3ECCFA-3BAA-410D-993D-A672F9279EE9}"/>
                    </a:ext>
                  </a:extLst>
                </p:cNvPr>
                <p:cNvGrpSpPr/>
                <p:nvPr/>
              </p:nvGrpSpPr>
              <p:grpSpPr>
                <a:xfrm>
                  <a:off x="4266017" y="3659640"/>
                  <a:ext cx="1397778" cy="1418100"/>
                  <a:chOff x="1231122" y="2121256"/>
                  <a:chExt cx="1397778" cy="1418100"/>
                </a:xfrm>
              </p:grpSpPr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3647D870-A9A5-46F3-AB9E-112073B2FA59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5" name="グループ化 134">
                    <a:extLst>
                      <a:ext uri="{FF2B5EF4-FFF2-40B4-BE49-F238E27FC236}">
                        <a16:creationId xmlns:a16="http://schemas.microsoft.com/office/drawing/2014/main" id="{FDC0D575-D849-4AA9-B774-30ED2067EFA3}"/>
                      </a:ext>
                    </a:extLst>
                  </p:cNvPr>
                  <p:cNvGrpSpPr/>
                  <p:nvPr/>
                </p:nvGrpSpPr>
                <p:grpSpPr>
                  <a:xfrm>
                    <a:off x="1297899" y="2379249"/>
                    <a:ext cx="1277657" cy="1160107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40" name="グループ化 139">
                      <a:extLst>
                        <a:ext uri="{FF2B5EF4-FFF2-40B4-BE49-F238E27FC236}">
                          <a16:creationId xmlns:a16="http://schemas.microsoft.com/office/drawing/2014/main" id="{39F29C47-9E51-4F0D-9BA4-1BBE768985D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45" name="円/楕円 489">
                        <a:extLst>
                          <a:ext uri="{FF2B5EF4-FFF2-40B4-BE49-F238E27FC236}">
                            <a16:creationId xmlns:a16="http://schemas.microsoft.com/office/drawing/2014/main" id="{E6A59813-CDFC-41CE-829E-242134AB21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6" name="円/楕円 490">
                        <a:extLst>
                          <a:ext uri="{FF2B5EF4-FFF2-40B4-BE49-F238E27FC236}">
                            <a16:creationId xmlns:a16="http://schemas.microsoft.com/office/drawing/2014/main" id="{241720BB-8668-4BEC-A5B9-FC5312E423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41" name="グループ化 140">
                      <a:extLst>
                        <a:ext uri="{FF2B5EF4-FFF2-40B4-BE49-F238E27FC236}">
                          <a16:creationId xmlns:a16="http://schemas.microsoft.com/office/drawing/2014/main" id="{1462F2E0-2CC0-4D32-8B02-F2A3DC82B5D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43" name="円/楕円 487">
                        <a:extLst>
                          <a:ext uri="{FF2B5EF4-FFF2-40B4-BE49-F238E27FC236}">
                            <a16:creationId xmlns:a16="http://schemas.microsoft.com/office/drawing/2014/main" id="{0C1FAC5D-F32A-43E8-B6DE-0B10BCC41E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4" name="円/楕円 488">
                        <a:extLst>
                          <a:ext uri="{FF2B5EF4-FFF2-40B4-BE49-F238E27FC236}">
                            <a16:creationId xmlns:a16="http://schemas.microsoft.com/office/drawing/2014/main" id="{2F339F1B-46C4-432F-AA80-A17C80B0117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42" name="円/楕円 486">
                      <a:extLst>
                        <a:ext uri="{FF2B5EF4-FFF2-40B4-BE49-F238E27FC236}">
                          <a16:creationId xmlns:a16="http://schemas.microsoft.com/office/drawing/2014/main" id="{1B52E73B-544F-4F8F-A741-DD6F1D65B8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6" name="グループ化 135">
                    <a:extLst>
                      <a:ext uri="{FF2B5EF4-FFF2-40B4-BE49-F238E27FC236}">
                        <a16:creationId xmlns:a16="http://schemas.microsoft.com/office/drawing/2014/main" id="{92ECDAE7-AC9A-43A3-8A31-E8608C414909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3040652"/>
                    <a:ext cx="240026" cy="203430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138" name="円/楕円 662">
                      <a:extLst>
                        <a:ext uri="{FF2B5EF4-FFF2-40B4-BE49-F238E27FC236}">
                          <a16:creationId xmlns:a16="http://schemas.microsoft.com/office/drawing/2014/main" id="{688027FA-3119-4C44-934D-DB1C93DAC3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rgbClr val="FF00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9" name="フリーフォーム: 図形 138">
                      <a:extLst>
                        <a:ext uri="{FF2B5EF4-FFF2-40B4-BE49-F238E27FC236}">
                          <a16:creationId xmlns:a16="http://schemas.microsoft.com/office/drawing/2014/main" id="{BEF66C98-4DC2-4E3C-B184-0E949D21D6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rgbClr val="FF00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6C84EBFA-5806-4BAB-AE38-5795BEC4C766}"/>
                    </a:ext>
                  </a:extLst>
                </p:cNvPr>
                <p:cNvGrpSpPr/>
                <p:nvPr/>
              </p:nvGrpSpPr>
              <p:grpSpPr>
                <a:xfrm>
                  <a:off x="4802175" y="5310195"/>
                  <a:ext cx="45719" cy="1048226"/>
                  <a:chOff x="4802175" y="5310195"/>
                  <a:chExt cx="45719" cy="1048226"/>
                </a:xfrm>
                <a:solidFill>
                  <a:schemeClr val="accent4">
                    <a:lumMod val="40000"/>
                    <a:lumOff val="60000"/>
                  </a:schemeClr>
                </a:solidFill>
              </p:grpSpPr>
              <p:sp>
                <p:nvSpPr>
                  <p:cNvPr id="126" name="楕円 125">
                    <a:extLst>
                      <a:ext uri="{FF2B5EF4-FFF2-40B4-BE49-F238E27FC236}">
                        <a16:creationId xmlns:a16="http://schemas.microsoft.com/office/drawing/2014/main" id="{9F814A3B-CA96-420E-B57C-00BABDB0310F}"/>
                      </a:ext>
                    </a:extLst>
                  </p:cNvPr>
                  <p:cNvSpPr/>
                  <p:nvPr/>
                </p:nvSpPr>
                <p:spPr>
                  <a:xfrm>
                    <a:off x="4802175" y="5310195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楕円 126">
                    <a:extLst>
                      <a:ext uri="{FF2B5EF4-FFF2-40B4-BE49-F238E27FC236}">
                        <a16:creationId xmlns:a16="http://schemas.microsoft.com/office/drawing/2014/main" id="{7A63FABF-265F-4D08-86BE-A227F7314DE6}"/>
                      </a:ext>
                    </a:extLst>
                  </p:cNvPr>
                  <p:cNvSpPr/>
                  <p:nvPr/>
                </p:nvSpPr>
                <p:spPr>
                  <a:xfrm>
                    <a:off x="4802175" y="5510696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楕円 127">
                    <a:extLst>
                      <a:ext uri="{FF2B5EF4-FFF2-40B4-BE49-F238E27FC236}">
                        <a16:creationId xmlns:a16="http://schemas.microsoft.com/office/drawing/2014/main" id="{AB78FE26-AF38-404A-B513-B15B47CE6C42}"/>
                      </a:ext>
                    </a:extLst>
                  </p:cNvPr>
                  <p:cNvSpPr/>
                  <p:nvPr/>
                </p:nvSpPr>
                <p:spPr>
                  <a:xfrm>
                    <a:off x="4802175" y="5711197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楕円 128">
                    <a:extLst>
                      <a:ext uri="{FF2B5EF4-FFF2-40B4-BE49-F238E27FC236}">
                        <a16:creationId xmlns:a16="http://schemas.microsoft.com/office/drawing/2014/main" id="{8C94B593-24DD-4E60-8079-34FE8EE3711B}"/>
                      </a:ext>
                    </a:extLst>
                  </p:cNvPr>
                  <p:cNvSpPr/>
                  <p:nvPr/>
                </p:nvSpPr>
                <p:spPr>
                  <a:xfrm>
                    <a:off x="4802175" y="5911698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楕円 129">
                    <a:extLst>
                      <a:ext uri="{FF2B5EF4-FFF2-40B4-BE49-F238E27FC236}">
                        <a16:creationId xmlns:a16="http://schemas.microsoft.com/office/drawing/2014/main" id="{59A24547-81EE-4BEE-85BA-2BDB68B83491}"/>
                      </a:ext>
                    </a:extLst>
                  </p:cNvPr>
                  <p:cNvSpPr/>
                  <p:nvPr/>
                </p:nvSpPr>
                <p:spPr>
                  <a:xfrm>
                    <a:off x="4802175" y="6112199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76548319-C91E-46FE-860F-98894522C588}"/>
                      </a:ext>
                    </a:extLst>
                  </p:cNvPr>
                  <p:cNvSpPr/>
                  <p:nvPr/>
                </p:nvSpPr>
                <p:spPr>
                  <a:xfrm>
                    <a:off x="4802175" y="6312702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06B711C4-1BD3-4CE2-8FEA-C23ED2091498}"/>
                    </a:ext>
                  </a:extLst>
                </p:cNvPr>
                <p:cNvGrpSpPr/>
                <p:nvPr/>
              </p:nvGrpSpPr>
              <p:grpSpPr>
                <a:xfrm>
                  <a:off x="5148765" y="5533495"/>
                  <a:ext cx="314128" cy="307228"/>
                  <a:chOff x="5148765" y="5533495"/>
                  <a:chExt cx="314128" cy="307228"/>
                </a:xfrm>
                <a:pattFill prst="dkVert">
                  <a:fgClr>
                    <a:schemeClr val="accent1">
                      <a:lumMod val="75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24" name="四角形: 上の 2 つの角を丸める 123">
                    <a:extLst>
                      <a:ext uri="{FF2B5EF4-FFF2-40B4-BE49-F238E27FC236}">
                        <a16:creationId xmlns:a16="http://schemas.microsoft.com/office/drawing/2014/main" id="{27FF0984-5375-4DD5-A5FA-BFBCFF895CA7}"/>
                      </a:ext>
                    </a:extLst>
                  </p:cNvPr>
                  <p:cNvSpPr/>
                  <p:nvPr/>
                </p:nvSpPr>
                <p:spPr>
                  <a:xfrm>
                    <a:off x="5148765" y="5545401"/>
                    <a:ext cx="314128" cy="295322"/>
                  </a:xfrm>
                  <a:prstGeom prst="round2SameRect">
                    <a:avLst>
                      <a:gd name="adj1" fmla="val 0"/>
                      <a:gd name="adj2" fmla="val 22698"/>
                    </a:avLst>
                  </a:prstGeom>
                  <a:pattFill prst="dkVert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chemeClr val="accent5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" name="四角形: 上の 2 つの角を丸める 124">
                    <a:extLst>
                      <a:ext uri="{FF2B5EF4-FFF2-40B4-BE49-F238E27FC236}">
                        <a16:creationId xmlns:a16="http://schemas.microsoft.com/office/drawing/2014/main" id="{CC4B42B3-2027-4235-9C05-5F4403E61F1C}"/>
                      </a:ext>
                    </a:extLst>
                  </p:cNvPr>
                  <p:cNvSpPr/>
                  <p:nvPr/>
                </p:nvSpPr>
                <p:spPr>
                  <a:xfrm>
                    <a:off x="5148765" y="5533495"/>
                    <a:ext cx="314128" cy="65200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pattFill prst="dkVert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chemeClr val="accent5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5CF7083A-2FCD-4B9E-8004-D8FE82395973}"/>
                  </a:ext>
                </a:extLst>
              </p:cNvPr>
              <p:cNvGrpSpPr/>
              <p:nvPr/>
            </p:nvGrpSpPr>
            <p:grpSpPr>
              <a:xfrm>
                <a:off x="4540011" y="3728620"/>
                <a:ext cx="922841" cy="1044255"/>
                <a:chOff x="4540011" y="3728620"/>
                <a:chExt cx="922841" cy="1044255"/>
              </a:xfrm>
            </p:grpSpPr>
            <p:sp>
              <p:nvSpPr>
                <p:cNvPr id="100" name="楕円 22">
                  <a:extLst>
                    <a:ext uri="{FF2B5EF4-FFF2-40B4-BE49-F238E27FC236}">
                      <a16:creationId xmlns:a16="http://schemas.microsoft.com/office/drawing/2014/main" id="{F7285DED-59E0-4CE8-95E8-AF80B1DD4968}"/>
                    </a:ext>
                  </a:extLst>
                </p:cNvPr>
                <p:cNvSpPr/>
                <p:nvPr/>
              </p:nvSpPr>
              <p:spPr>
                <a:xfrm>
                  <a:off x="5352089" y="404081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22">
                  <a:extLst>
                    <a:ext uri="{FF2B5EF4-FFF2-40B4-BE49-F238E27FC236}">
                      <a16:creationId xmlns:a16="http://schemas.microsoft.com/office/drawing/2014/main" id="{ABAEBC69-B3F2-4ECA-9E1E-C6341D5689C1}"/>
                    </a:ext>
                  </a:extLst>
                </p:cNvPr>
                <p:cNvSpPr/>
                <p:nvPr/>
              </p:nvSpPr>
              <p:spPr>
                <a:xfrm>
                  <a:off x="5101766" y="3874377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22">
                  <a:extLst>
                    <a:ext uri="{FF2B5EF4-FFF2-40B4-BE49-F238E27FC236}">
                      <a16:creationId xmlns:a16="http://schemas.microsoft.com/office/drawing/2014/main" id="{4933FD5C-BE5A-4E70-A387-59D871AAB152}"/>
                    </a:ext>
                  </a:extLst>
                </p:cNvPr>
                <p:cNvSpPr/>
                <p:nvPr/>
              </p:nvSpPr>
              <p:spPr>
                <a:xfrm>
                  <a:off x="4577114" y="405622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22">
                  <a:extLst>
                    <a:ext uri="{FF2B5EF4-FFF2-40B4-BE49-F238E27FC236}">
                      <a16:creationId xmlns:a16="http://schemas.microsoft.com/office/drawing/2014/main" id="{921ABE15-477E-4688-87FC-6359904BBEA7}"/>
                    </a:ext>
                  </a:extLst>
                </p:cNvPr>
                <p:cNvSpPr/>
                <p:nvPr/>
              </p:nvSpPr>
              <p:spPr>
                <a:xfrm>
                  <a:off x="4837191" y="372862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22">
                  <a:extLst>
                    <a:ext uri="{FF2B5EF4-FFF2-40B4-BE49-F238E27FC236}">
                      <a16:creationId xmlns:a16="http://schemas.microsoft.com/office/drawing/2014/main" id="{3FB0C557-0D27-46BE-AFE3-DF499AE5AB9E}"/>
                    </a:ext>
                  </a:extLst>
                </p:cNvPr>
                <p:cNvSpPr/>
                <p:nvPr/>
              </p:nvSpPr>
              <p:spPr>
                <a:xfrm>
                  <a:off x="4540011" y="460492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22">
                  <a:extLst>
                    <a:ext uri="{FF2B5EF4-FFF2-40B4-BE49-F238E27FC236}">
                      <a16:creationId xmlns:a16="http://schemas.microsoft.com/office/drawing/2014/main" id="{56DB9FF7-B555-4760-93A5-B79CE2C8BEC8}"/>
                    </a:ext>
                  </a:extLst>
                </p:cNvPr>
                <p:cNvSpPr/>
                <p:nvPr/>
              </p:nvSpPr>
              <p:spPr>
                <a:xfrm>
                  <a:off x="4882911" y="407914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2328C7AD-761E-4E31-A2EE-9829320B6A6A}"/>
                  </a:ext>
                </a:extLst>
              </p:cNvPr>
              <p:cNvGrpSpPr/>
              <p:nvPr/>
            </p:nvGrpSpPr>
            <p:grpSpPr>
              <a:xfrm>
                <a:off x="4539206" y="4242385"/>
                <a:ext cx="859918" cy="329835"/>
                <a:chOff x="4614913" y="4242385"/>
                <a:chExt cx="859918" cy="329835"/>
              </a:xfrm>
            </p:grpSpPr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91339FBD-C335-4199-8C0E-6736A305E081}"/>
                    </a:ext>
                  </a:extLst>
                </p:cNvPr>
                <p:cNvSpPr/>
                <p:nvPr/>
              </p:nvSpPr>
              <p:spPr>
                <a:xfrm>
                  <a:off x="5209391" y="4368634"/>
                  <a:ext cx="230758" cy="203586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2E0420C1-A0BB-4E41-956D-D589AAE60637}"/>
                    </a:ext>
                  </a:extLst>
                </p:cNvPr>
                <p:cNvSpPr/>
                <p:nvPr/>
              </p:nvSpPr>
              <p:spPr>
                <a:xfrm>
                  <a:off x="4653635" y="4368634"/>
                  <a:ext cx="230758" cy="203586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" name="円/楕円 472">
                  <a:extLst>
                    <a:ext uri="{FF2B5EF4-FFF2-40B4-BE49-F238E27FC236}">
                      <a16:creationId xmlns:a16="http://schemas.microsoft.com/office/drawing/2014/main" id="{38D2FBB5-1100-46C0-A861-C95D15CF24E2}"/>
                    </a:ext>
                  </a:extLst>
                </p:cNvPr>
                <p:cNvSpPr/>
                <p:nvPr/>
              </p:nvSpPr>
              <p:spPr>
                <a:xfrm rot="20700000">
                  <a:off x="4614913" y="4242385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" name="円/楕円 473">
                  <a:extLst>
                    <a:ext uri="{FF2B5EF4-FFF2-40B4-BE49-F238E27FC236}">
                      <a16:creationId xmlns:a16="http://schemas.microsoft.com/office/drawing/2014/main" id="{4156EA02-28DC-4D96-8401-5C47E7B4A509}"/>
                    </a:ext>
                  </a:extLst>
                </p:cNvPr>
                <p:cNvSpPr/>
                <p:nvPr/>
              </p:nvSpPr>
              <p:spPr>
                <a:xfrm rot="900000">
                  <a:off x="5178700" y="4242385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87" name="円/楕円 27">
              <a:extLst>
                <a:ext uri="{FF2B5EF4-FFF2-40B4-BE49-F238E27FC236}">
                  <a16:creationId xmlns:a16="http://schemas.microsoft.com/office/drawing/2014/main" id="{474B82A0-1B20-865D-A1D5-10E8A4090B5C}"/>
                </a:ext>
              </a:extLst>
            </p:cNvPr>
            <p:cNvSpPr/>
            <p:nvPr/>
          </p:nvSpPr>
          <p:spPr>
            <a:xfrm>
              <a:off x="4782489" y="4841876"/>
              <a:ext cx="322912" cy="10824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B2177342-8B80-658E-BD94-1260EE9FED1A}"/>
                </a:ext>
              </a:extLst>
            </p:cNvPr>
            <p:cNvSpPr/>
            <p:nvPr/>
          </p:nvSpPr>
          <p:spPr>
            <a:xfrm>
              <a:off x="3873181" y="4625245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39F2318C-7D7C-060C-56DA-C4440CCAF79C}"/>
                </a:ext>
              </a:extLst>
            </p:cNvPr>
            <p:cNvGrpSpPr/>
            <p:nvPr/>
          </p:nvGrpSpPr>
          <p:grpSpPr>
            <a:xfrm>
              <a:off x="5064230" y="4408756"/>
              <a:ext cx="410693" cy="880988"/>
              <a:chOff x="2191349" y="1770013"/>
              <a:chExt cx="312172" cy="669649"/>
            </a:xfrm>
          </p:grpSpPr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030605B4-9020-7E6D-774B-91CBD452D98E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3C05C8B9-CD3F-9344-D317-570E35EB8D58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5A97DE40-DD06-6881-58E4-14A03AD29ACA}"/>
                </a:ext>
              </a:extLst>
            </p:cNvPr>
            <p:cNvSpPr/>
            <p:nvPr/>
          </p:nvSpPr>
          <p:spPr>
            <a:xfrm rot="19910582">
              <a:off x="5324525" y="4761308"/>
              <a:ext cx="334475" cy="1300112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4B18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EADA2EC4-BB7C-382F-2D63-E062B2455288}"/>
              </a:ext>
            </a:extLst>
          </p:cNvPr>
          <p:cNvGrpSpPr/>
          <p:nvPr/>
        </p:nvGrpSpPr>
        <p:grpSpPr>
          <a:xfrm>
            <a:off x="6839914" y="3824411"/>
            <a:ext cx="1789490" cy="2613982"/>
            <a:chOff x="6784021" y="3666565"/>
            <a:chExt cx="1901276" cy="2777274"/>
          </a:xfrm>
        </p:grpSpPr>
        <p:sp>
          <p:nvSpPr>
            <p:cNvPr id="368" name="四角形: 上の 2 つの角を丸める 367">
              <a:extLst>
                <a:ext uri="{FF2B5EF4-FFF2-40B4-BE49-F238E27FC236}">
                  <a16:creationId xmlns:a16="http://schemas.microsoft.com/office/drawing/2014/main" id="{71D756C6-F2B4-52BC-9C1D-FEA2D1EC3BFD}"/>
                </a:ext>
              </a:extLst>
            </p:cNvPr>
            <p:cNvSpPr/>
            <p:nvPr/>
          </p:nvSpPr>
          <p:spPr>
            <a:xfrm rot="19211178">
              <a:off x="8318367" y="5203069"/>
              <a:ext cx="366930" cy="839443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76226E4-8B49-4F62-B5B9-77C161B9EE7B}"/>
                </a:ext>
              </a:extLst>
            </p:cNvPr>
            <p:cNvGrpSpPr/>
            <p:nvPr/>
          </p:nvGrpSpPr>
          <p:grpSpPr>
            <a:xfrm>
              <a:off x="7026008" y="3666565"/>
              <a:ext cx="1503469" cy="2777274"/>
              <a:chOff x="7050882" y="3660040"/>
              <a:chExt cx="1503469" cy="2777274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E20F4E92-5125-4509-89CB-00959C545BFC}"/>
                  </a:ext>
                </a:extLst>
              </p:cNvPr>
              <p:cNvGrpSpPr/>
              <p:nvPr/>
            </p:nvGrpSpPr>
            <p:grpSpPr>
              <a:xfrm>
                <a:off x="7050882" y="3685220"/>
                <a:ext cx="1503469" cy="2752094"/>
                <a:chOff x="7050882" y="3685220"/>
                <a:chExt cx="1503469" cy="2752094"/>
              </a:xfrm>
            </p:grpSpPr>
            <p:sp>
              <p:nvSpPr>
                <p:cNvPr id="63" name="正方形/長方形 62">
                  <a:extLst>
                    <a:ext uri="{FF2B5EF4-FFF2-40B4-BE49-F238E27FC236}">
                      <a16:creationId xmlns:a16="http://schemas.microsoft.com/office/drawing/2014/main" id="{F9A3591F-280F-4700-ADC0-EA305C4CBA9C}"/>
                    </a:ext>
                  </a:extLst>
                </p:cNvPr>
                <p:cNvSpPr/>
                <p:nvPr/>
              </p:nvSpPr>
              <p:spPr>
                <a:xfrm>
                  <a:off x="7179246" y="6225360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台形 63">
                  <a:extLst>
                    <a:ext uri="{FF2B5EF4-FFF2-40B4-BE49-F238E27FC236}">
                      <a16:creationId xmlns:a16="http://schemas.microsoft.com/office/drawing/2014/main" id="{9DC1E377-5DA3-4EC5-85E8-C0791FE626B3}"/>
                    </a:ext>
                  </a:extLst>
                </p:cNvPr>
                <p:cNvSpPr/>
                <p:nvPr/>
              </p:nvSpPr>
              <p:spPr>
                <a:xfrm>
                  <a:off x="7050882" y="5394188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BFFCEE49-CBD0-4C66-90C6-67D40C9B4401}"/>
                    </a:ext>
                  </a:extLst>
                </p:cNvPr>
                <p:cNvSpPr/>
                <p:nvPr/>
              </p:nvSpPr>
              <p:spPr>
                <a:xfrm>
                  <a:off x="7606586" y="4866871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片側の 2 つの角を丸めた四角形 144">
                  <a:extLst>
                    <a:ext uri="{FF2B5EF4-FFF2-40B4-BE49-F238E27FC236}">
                      <a16:creationId xmlns:a16="http://schemas.microsoft.com/office/drawing/2014/main" id="{37FF2C8D-D398-485B-B0B1-740B603188DF}"/>
                    </a:ext>
                  </a:extLst>
                </p:cNvPr>
                <p:cNvSpPr/>
                <p:nvPr/>
              </p:nvSpPr>
              <p:spPr>
                <a:xfrm>
                  <a:off x="7285006" y="5165422"/>
                  <a:ext cx="1250966" cy="1271892"/>
                </a:xfrm>
                <a:prstGeom prst="round2SameRect">
                  <a:avLst>
                    <a:gd name="adj1" fmla="val 21430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" name="台形 731">
                  <a:extLst>
                    <a:ext uri="{FF2B5EF4-FFF2-40B4-BE49-F238E27FC236}">
                      <a16:creationId xmlns:a16="http://schemas.microsoft.com/office/drawing/2014/main" id="{E2369265-67F1-425D-BB39-118F6F8955A9}"/>
                    </a:ext>
                  </a:extLst>
                </p:cNvPr>
                <p:cNvSpPr/>
                <p:nvPr/>
              </p:nvSpPr>
              <p:spPr>
                <a:xfrm rot="10800000" flipV="1">
                  <a:off x="7773780" y="5298332"/>
                  <a:ext cx="285796" cy="1111993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98992"/>
                    <a:gd name="connsiteY0" fmla="*/ 551112 h 685660"/>
                    <a:gd name="connsiteX1" fmla="*/ 50098 w 198992"/>
                    <a:gd name="connsiteY1" fmla="*/ 0 h 685660"/>
                    <a:gd name="connsiteX2" fmla="*/ 134683 w 198992"/>
                    <a:gd name="connsiteY2" fmla="*/ 0 h 685660"/>
                    <a:gd name="connsiteX3" fmla="*/ 198992 w 198992"/>
                    <a:gd name="connsiteY3" fmla="*/ 612341 h 685660"/>
                    <a:gd name="connsiteX4" fmla="*/ 89962 w 198992"/>
                    <a:gd name="connsiteY4" fmla="*/ 685660 h 685660"/>
                    <a:gd name="connsiteX5" fmla="*/ 0 w 198992"/>
                    <a:gd name="connsiteY5" fmla="*/ 551112 h 685660"/>
                    <a:gd name="connsiteX0" fmla="*/ 0 w 216756"/>
                    <a:gd name="connsiteY0" fmla="*/ 618037 h 685660"/>
                    <a:gd name="connsiteX1" fmla="*/ 67862 w 216756"/>
                    <a:gd name="connsiteY1" fmla="*/ 0 h 685660"/>
                    <a:gd name="connsiteX2" fmla="*/ 152447 w 216756"/>
                    <a:gd name="connsiteY2" fmla="*/ 0 h 685660"/>
                    <a:gd name="connsiteX3" fmla="*/ 216756 w 216756"/>
                    <a:gd name="connsiteY3" fmla="*/ 612341 h 685660"/>
                    <a:gd name="connsiteX4" fmla="*/ 107726 w 216756"/>
                    <a:gd name="connsiteY4" fmla="*/ 685660 h 685660"/>
                    <a:gd name="connsiteX5" fmla="*/ 0 w 216756"/>
                    <a:gd name="connsiteY5" fmla="*/ 618037 h 685660"/>
                    <a:gd name="connsiteX0" fmla="*/ 0 w 216756"/>
                    <a:gd name="connsiteY0" fmla="*/ 613765 h 685660"/>
                    <a:gd name="connsiteX1" fmla="*/ 67862 w 216756"/>
                    <a:gd name="connsiteY1" fmla="*/ 0 h 685660"/>
                    <a:gd name="connsiteX2" fmla="*/ 152447 w 216756"/>
                    <a:gd name="connsiteY2" fmla="*/ 0 h 685660"/>
                    <a:gd name="connsiteX3" fmla="*/ 216756 w 216756"/>
                    <a:gd name="connsiteY3" fmla="*/ 612341 h 685660"/>
                    <a:gd name="connsiteX4" fmla="*/ 107726 w 216756"/>
                    <a:gd name="connsiteY4" fmla="*/ 685660 h 685660"/>
                    <a:gd name="connsiteX5" fmla="*/ 0 w 216756"/>
                    <a:gd name="connsiteY5" fmla="*/ 613765 h 685660"/>
                    <a:gd name="connsiteX0" fmla="*/ 0 w 214980"/>
                    <a:gd name="connsiteY0" fmla="*/ 592406 h 685660"/>
                    <a:gd name="connsiteX1" fmla="*/ 66086 w 214980"/>
                    <a:gd name="connsiteY1" fmla="*/ 0 h 685660"/>
                    <a:gd name="connsiteX2" fmla="*/ 150671 w 214980"/>
                    <a:gd name="connsiteY2" fmla="*/ 0 h 685660"/>
                    <a:gd name="connsiteX3" fmla="*/ 214980 w 214980"/>
                    <a:gd name="connsiteY3" fmla="*/ 612341 h 685660"/>
                    <a:gd name="connsiteX4" fmla="*/ 105950 w 214980"/>
                    <a:gd name="connsiteY4" fmla="*/ 685660 h 685660"/>
                    <a:gd name="connsiteX5" fmla="*/ 0 w 214980"/>
                    <a:gd name="connsiteY5" fmla="*/ 592406 h 685660"/>
                    <a:gd name="connsiteX0" fmla="*/ 0 w 213204"/>
                    <a:gd name="connsiteY0" fmla="*/ 592406 h 685660"/>
                    <a:gd name="connsiteX1" fmla="*/ 66086 w 213204"/>
                    <a:gd name="connsiteY1" fmla="*/ 0 h 685660"/>
                    <a:gd name="connsiteX2" fmla="*/ 150671 w 213204"/>
                    <a:gd name="connsiteY2" fmla="*/ 0 h 685660"/>
                    <a:gd name="connsiteX3" fmla="*/ 213204 w 213204"/>
                    <a:gd name="connsiteY3" fmla="*/ 585286 h 685660"/>
                    <a:gd name="connsiteX4" fmla="*/ 105950 w 213204"/>
                    <a:gd name="connsiteY4" fmla="*/ 685660 h 685660"/>
                    <a:gd name="connsiteX5" fmla="*/ 0 w 213204"/>
                    <a:gd name="connsiteY5" fmla="*/ 592406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3204" h="685660">
                      <a:moveTo>
                        <a:pt x="0" y="592406"/>
                      </a:moveTo>
                      <a:lnTo>
                        <a:pt x="66086" y="0"/>
                      </a:lnTo>
                      <a:lnTo>
                        <a:pt x="150671" y="0"/>
                      </a:lnTo>
                      <a:lnTo>
                        <a:pt x="213204" y="585286"/>
                      </a:lnTo>
                      <a:lnTo>
                        <a:pt x="105950" y="685660"/>
                      </a:lnTo>
                      <a:lnTo>
                        <a:pt x="0" y="592406"/>
                      </a:lnTo>
                      <a:close/>
                    </a:path>
                  </a:pathLst>
                </a:custGeom>
                <a:pattFill prst="wdUpDiag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5">
                      <a:lumMod val="7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" name="台形 67">
                  <a:extLst>
                    <a:ext uri="{FF2B5EF4-FFF2-40B4-BE49-F238E27FC236}">
                      <a16:creationId xmlns:a16="http://schemas.microsoft.com/office/drawing/2014/main" id="{A195B00F-E0C3-4653-8DB4-01C3CDACB7D1}"/>
                    </a:ext>
                  </a:extLst>
                </p:cNvPr>
                <p:cNvSpPr/>
                <p:nvPr/>
              </p:nvSpPr>
              <p:spPr>
                <a:xfrm rot="10800000">
                  <a:off x="7793019" y="5165421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5">
                      <a:lumMod val="7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" name="平行四辺形 160">
                  <a:extLst>
                    <a:ext uri="{FF2B5EF4-FFF2-40B4-BE49-F238E27FC236}">
                      <a16:creationId xmlns:a16="http://schemas.microsoft.com/office/drawing/2014/main" id="{ABCD6C7E-0302-4412-9FDF-E94C8C83F8A2}"/>
                    </a:ext>
                  </a:extLst>
                </p:cNvPr>
                <p:cNvSpPr/>
                <p:nvPr/>
              </p:nvSpPr>
              <p:spPr>
                <a:xfrm>
                  <a:off x="7578955" y="5116573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" name="平行四辺形 160">
                  <a:extLst>
                    <a:ext uri="{FF2B5EF4-FFF2-40B4-BE49-F238E27FC236}">
                      <a16:creationId xmlns:a16="http://schemas.microsoft.com/office/drawing/2014/main" id="{11554C2C-6473-47D7-AFD9-71A56387649C}"/>
                    </a:ext>
                  </a:extLst>
                </p:cNvPr>
                <p:cNvSpPr/>
                <p:nvPr/>
              </p:nvSpPr>
              <p:spPr>
                <a:xfrm flipH="1">
                  <a:off x="7912556" y="5116573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" name="平行四辺形 160">
                  <a:extLst>
                    <a:ext uri="{FF2B5EF4-FFF2-40B4-BE49-F238E27FC236}">
                      <a16:creationId xmlns:a16="http://schemas.microsoft.com/office/drawing/2014/main" id="{D7B1129A-3A7B-4086-92A1-8CA50D3C0C3A}"/>
                    </a:ext>
                  </a:extLst>
                </p:cNvPr>
                <p:cNvSpPr/>
                <p:nvPr/>
              </p:nvSpPr>
              <p:spPr>
                <a:xfrm>
                  <a:off x="7578955" y="5115419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" name="平行四辺形 160">
                  <a:extLst>
                    <a:ext uri="{FF2B5EF4-FFF2-40B4-BE49-F238E27FC236}">
                      <a16:creationId xmlns:a16="http://schemas.microsoft.com/office/drawing/2014/main" id="{D31E1F61-4D2D-4A21-B7EE-487B656CBCAD}"/>
                    </a:ext>
                  </a:extLst>
                </p:cNvPr>
                <p:cNvSpPr/>
                <p:nvPr/>
              </p:nvSpPr>
              <p:spPr>
                <a:xfrm flipH="1">
                  <a:off x="7912557" y="5115419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四角形: 上の 2 つの角を丸める 72">
                  <a:extLst>
                    <a:ext uri="{FF2B5EF4-FFF2-40B4-BE49-F238E27FC236}">
                      <a16:creationId xmlns:a16="http://schemas.microsoft.com/office/drawing/2014/main" id="{430BDE7B-5304-4EC3-8776-C507683076F7}"/>
                    </a:ext>
                  </a:extLst>
                </p:cNvPr>
                <p:cNvSpPr/>
                <p:nvPr/>
              </p:nvSpPr>
              <p:spPr>
                <a:xfrm>
                  <a:off x="8102656" y="5545400"/>
                  <a:ext cx="314128" cy="33226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4778EF92-0328-4063-9F91-1EC3F63F8F54}"/>
                    </a:ext>
                  </a:extLst>
                </p:cNvPr>
                <p:cNvGrpSpPr/>
                <p:nvPr/>
              </p:nvGrpSpPr>
              <p:grpSpPr>
                <a:xfrm>
                  <a:off x="7248013" y="3685220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2DC32FD1-EA9B-4E70-B3A1-C9DC4DF9C145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2" name="グループ化 81">
                    <a:extLst>
                      <a:ext uri="{FF2B5EF4-FFF2-40B4-BE49-F238E27FC236}">
                        <a16:creationId xmlns:a16="http://schemas.microsoft.com/office/drawing/2014/main" id="{30B308B6-D2A4-4C9D-BBD3-91ACA193531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90" name="円/楕円 620">
                      <a:extLst>
                        <a:ext uri="{FF2B5EF4-FFF2-40B4-BE49-F238E27FC236}">
                          <a16:creationId xmlns:a16="http://schemas.microsoft.com/office/drawing/2014/main" id="{33963D94-C783-44F1-AD36-A6826AE54E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1" name="円/楕円 621">
                      <a:extLst>
                        <a:ext uri="{FF2B5EF4-FFF2-40B4-BE49-F238E27FC236}">
                          <a16:creationId xmlns:a16="http://schemas.microsoft.com/office/drawing/2014/main" id="{339AA4B3-C2A3-4C3A-8A87-36954E21E8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3" name="グループ化 82">
                    <a:extLst>
                      <a:ext uri="{FF2B5EF4-FFF2-40B4-BE49-F238E27FC236}">
                        <a16:creationId xmlns:a16="http://schemas.microsoft.com/office/drawing/2014/main" id="{E1F61190-941C-4AFA-A91E-FC1C404D157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88" name="円/楕円 618">
                      <a:extLst>
                        <a:ext uri="{FF2B5EF4-FFF2-40B4-BE49-F238E27FC236}">
                          <a16:creationId xmlns:a16="http://schemas.microsoft.com/office/drawing/2014/main" id="{4EBC817B-1E07-4253-89EF-ED29FE4F5D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" name="円/楕円 619">
                      <a:extLst>
                        <a:ext uri="{FF2B5EF4-FFF2-40B4-BE49-F238E27FC236}">
                          <a16:creationId xmlns:a16="http://schemas.microsoft.com/office/drawing/2014/main" id="{CD5222B2-1CAD-4C6B-9AB0-D3E07C2D4F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11A992D4-BEF8-4C6C-9455-62FF574473D6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BE328312-FC1A-4EE7-B9FC-3DDC9A83194E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rgbClr val="FF00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" name="月 85">
                    <a:extLst>
                      <a:ext uri="{FF2B5EF4-FFF2-40B4-BE49-F238E27FC236}">
                        <a16:creationId xmlns:a16="http://schemas.microsoft.com/office/drawing/2014/main" id="{03C270A2-2CF3-4D95-96C3-CD77D339B4FC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3981174E-D9F3-4643-B776-1C16344DCD69}"/>
                    </a:ext>
                  </a:extLst>
                </p:cNvPr>
                <p:cNvGrpSpPr/>
                <p:nvPr/>
              </p:nvGrpSpPr>
              <p:grpSpPr>
                <a:xfrm>
                  <a:off x="8323699" y="5432544"/>
                  <a:ext cx="45719" cy="188683"/>
                  <a:chOff x="8323699" y="5432544"/>
                  <a:chExt cx="45719" cy="188683"/>
                </a:xfrm>
              </p:grpSpPr>
              <p:sp>
                <p:nvSpPr>
                  <p:cNvPr id="77" name="四角形: 上の 2 つの角を丸める 76">
                    <a:extLst>
                      <a:ext uri="{FF2B5EF4-FFF2-40B4-BE49-F238E27FC236}">
                        <a16:creationId xmlns:a16="http://schemas.microsoft.com/office/drawing/2014/main" id="{F1E71C6E-5CC4-42A4-963F-EF86AEBE68F9}"/>
                      </a:ext>
                    </a:extLst>
                  </p:cNvPr>
                  <p:cNvSpPr/>
                  <p:nvPr/>
                </p:nvSpPr>
                <p:spPr>
                  <a:xfrm>
                    <a:off x="8323699" y="5432544"/>
                    <a:ext cx="45719" cy="11285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" name="四角形: 上の 2 つの角を丸める 77">
                    <a:extLst>
                      <a:ext uri="{FF2B5EF4-FFF2-40B4-BE49-F238E27FC236}">
                        <a16:creationId xmlns:a16="http://schemas.microsoft.com/office/drawing/2014/main" id="{6849D7FB-9013-4796-A0D9-72C3045F88EB}"/>
                      </a:ext>
                    </a:extLst>
                  </p:cNvPr>
                  <p:cNvSpPr/>
                  <p:nvPr/>
                </p:nvSpPr>
                <p:spPr>
                  <a:xfrm>
                    <a:off x="8348163" y="5492075"/>
                    <a:ext cx="21255" cy="1291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2A34842C-8299-4310-A145-B01759D78E48}"/>
                  </a:ext>
                </a:extLst>
              </p:cNvPr>
              <p:cNvGrpSpPr/>
              <p:nvPr/>
            </p:nvGrpSpPr>
            <p:grpSpPr>
              <a:xfrm>
                <a:off x="7444501" y="3660040"/>
                <a:ext cx="962588" cy="1135695"/>
                <a:chOff x="7444501" y="3660040"/>
                <a:chExt cx="962588" cy="1135695"/>
              </a:xfrm>
            </p:grpSpPr>
            <p:sp>
              <p:nvSpPr>
                <p:cNvPr id="54" name="楕円 22">
                  <a:extLst>
                    <a:ext uri="{FF2B5EF4-FFF2-40B4-BE49-F238E27FC236}">
                      <a16:creationId xmlns:a16="http://schemas.microsoft.com/office/drawing/2014/main" id="{54B23D20-4D1E-4C79-9F4F-848D9423846D}"/>
                    </a:ext>
                  </a:extLst>
                </p:cNvPr>
                <p:cNvSpPr/>
                <p:nvPr/>
              </p:nvSpPr>
              <p:spPr>
                <a:xfrm>
                  <a:off x="8296326" y="3913435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22">
                  <a:extLst>
                    <a:ext uri="{FF2B5EF4-FFF2-40B4-BE49-F238E27FC236}">
                      <a16:creationId xmlns:a16="http://schemas.microsoft.com/office/drawing/2014/main" id="{7AB5D61E-9509-4DA1-87B0-DA0041C3A1EE}"/>
                    </a:ext>
                  </a:extLst>
                </p:cNvPr>
                <p:cNvSpPr/>
                <p:nvPr/>
              </p:nvSpPr>
              <p:spPr>
                <a:xfrm>
                  <a:off x="8035051" y="375847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22">
                  <a:extLst>
                    <a:ext uri="{FF2B5EF4-FFF2-40B4-BE49-F238E27FC236}">
                      <a16:creationId xmlns:a16="http://schemas.microsoft.com/office/drawing/2014/main" id="{3497FC56-ACC7-48B0-8FF4-B9F7664F1145}"/>
                    </a:ext>
                  </a:extLst>
                </p:cNvPr>
                <p:cNvSpPr/>
                <p:nvPr/>
              </p:nvSpPr>
              <p:spPr>
                <a:xfrm>
                  <a:off x="7444501" y="399977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22">
                  <a:extLst>
                    <a:ext uri="{FF2B5EF4-FFF2-40B4-BE49-F238E27FC236}">
                      <a16:creationId xmlns:a16="http://schemas.microsoft.com/office/drawing/2014/main" id="{3873C4E7-1023-4094-8EE4-E96D917326D2}"/>
                    </a:ext>
                  </a:extLst>
                </p:cNvPr>
                <p:cNvSpPr/>
                <p:nvPr/>
              </p:nvSpPr>
              <p:spPr>
                <a:xfrm>
                  <a:off x="7694691" y="366004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22">
                  <a:extLst>
                    <a:ext uri="{FF2B5EF4-FFF2-40B4-BE49-F238E27FC236}">
                      <a16:creationId xmlns:a16="http://schemas.microsoft.com/office/drawing/2014/main" id="{F4296CD6-2894-4189-A428-8EAC7376A6E6}"/>
                    </a:ext>
                  </a:extLst>
                </p:cNvPr>
                <p:cNvSpPr/>
                <p:nvPr/>
              </p:nvSpPr>
              <p:spPr>
                <a:xfrm>
                  <a:off x="7808991" y="405628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22">
                  <a:extLst>
                    <a:ext uri="{FF2B5EF4-FFF2-40B4-BE49-F238E27FC236}">
                      <a16:creationId xmlns:a16="http://schemas.microsoft.com/office/drawing/2014/main" id="{B0AB75DF-116E-48F8-B5DF-6F2679B3BE18}"/>
                    </a:ext>
                  </a:extLst>
                </p:cNvPr>
                <p:cNvSpPr/>
                <p:nvPr/>
              </p:nvSpPr>
              <p:spPr>
                <a:xfrm>
                  <a:off x="7496571" y="462778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157A42EA-8950-4799-ACC8-8A9E06E0C2C9}"/>
                  </a:ext>
                </a:extLst>
              </p:cNvPr>
              <p:cNvGrpSpPr/>
              <p:nvPr/>
            </p:nvGrpSpPr>
            <p:grpSpPr>
              <a:xfrm>
                <a:off x="7457065" y="4173342"/>
                <a:ext cx="866633" cy="354107"/>
                <a:chOff x="7457065" y="4173342"/>
                <a:chExt cx="866633" cy="354107"/>
              </a:xfrm>
            </p:grpSpPr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7F42C9E7-A3AF-4E6B-A0E5-17856BD2F273}"/>
                    </a:ext>
                  </a:extLst>
                </p:cNvPr>
                <p:cNvSpPr/>
                <p:nvPr/>
              </p:nvSpPr>
              <p:spPr>
                <a:xfrm>
                  <a:off x="7478651" y="4323863"/>
                  <a:ext cx="230758" cy="203586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94FF144F-4F66-4BB5-B2EF-53391A0141A0}"/>
                    </a:ext>
                  </a:extLst>
                </p:cNvPr>
                <p:cNvSpPr/>
                <p:nvPr/>
              </p:nvSpPr>
              <p:spPr>
                <a:xfrm>
                  <a:off x="8066820" y="4323863"/>
                  <a:ext cx="230758" cy="203586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月 51">
                  <a:extLst>
                    <a:ext uri="{FF2B5EF4-FFF2-40B4-BE49-F238E27FC236}">
                      <a16:creationId xmlns:a16="http://schemas.microsoft.com/office/drawing/2014/main" id="{4076711F-D239-49E7-87BA-86757F57C767}"/>
                    </a:ext>
                  </a:extLst>
                </p:cNvPr>
                <p:cNvSpPr/>
                <p:nvPr/>
              </p:nvSpPr>
              <p:spPr>
                <a:xfrm rot="16200000">
                  <a:off x="7563556" y="4066851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月 52">
                  <a:extLst>
                    <a:ext uri="{FF2B5EF4-FFF2-40B4-BE49-F238E27FC236}">
                      <a16:creationId xmlns:a16="http://schemas.microsoft.com/office/drawing/2014/main" id="{A5E05D7B-B9B3-4D41-ABEF-301EE00B684C}"/>
                    </a:ext>
                  </a:extLst>
                </p:cNvPr>
                <p:cNvSpPr/>
                <p:nvPr/>
              </p:nvSpPr>
              <p:spPr>
                <a:xfrm rot="16200000">
                  <a:off x="8121942" y="4066852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88" name="円/楕円 27">
              <a:extLst>
                <a:ext uri="{FF2B5EF4-FFF2-40B4-BE49-F238E27FC236}">
                  <a16:creationId xmlns:a16="http://schemas.microsoft.com/office/drawing/2014/main" id="{E6B73668-58FE-664E-2059-ADBBFB994BCB}"/>
                </a:ext>
              </a:extLst>
            </p:cNvPr>
            <p:cNvSpPr/>
            <p:nvPr/>
          </p:nvSpPr>
          <p:spPr>
            <a:xfrm>
              <a:off x="7716189" y="4857116"/>
              <a:ext cx="322912" cy="10824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EA92B2F2-F85E-2AEC-3147-AEFA6196720C}"/>
                </a:ext>
              </a:extLst>
            </p:cNvPr>
            <p:cNvSpPr/>
            <p:nvPr/>
          </p:nvSpPr>
          <p:spPr>
            <a:xfrm>
              <a:off x="6784021" y="4617625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97FC8510-2C51-0399-4D30-FF0A0C08B8F8}"/>
                </a:ext>
              </a:extLst>
            </p:cNvPr>
            <p:cNvGrpSpPr/>
            <p:nvPr/>
          </p:nvGrpSpPr>
          <p:grpSpPr>
            <a:xfrm>
              <a:off x="7993168" y="4342081"/>
              <a:ext cx="410693" cy="880988"/>
              <a:chOff x="2191349" y="1770013"/>
              <a:chExt cx="312172" cy="669649"/>
            </a:xfrm>
          </p:grpSpPr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1EA24E0C-8961-2458-9D10-1F8B3E762E95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59A9122A-F513-6D5D-B46F-682E3D25B772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2A164897-DF51-00AE-672B-7C1F04791F36}"/>
                </a:ext>
              </a:extLst>
            </p:cNvPr>
            <p:cNvSpPr/>
            <p:nvPr/>
          </p:nvSpPr>
          <p:spPr>
            <a:xfrm rot="19910582">
              <a:off x="8253463" y="4694633"/>
              <a:ext cx="334475" cy="1300112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4B18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89" name="グループ化 388">
            <a:extLst>
              <a:ext uri="{FF2B5EF4-FFF2-40B4-BE49-F238E27FC236}">
                <a16:creationId xmlns:a16="http://schemas.microsoft.com/office/drawing/2014/main" id="{08F3E87C-6538-51AE-6A8E-23D902B5BAE8}"/>
              </a:ext>
            </a:extLst>
          </p:cNvPr>
          <p:cNvGrpSpPr/>
          <p:nvPr/>
        </p:nvGrpSpPr>
        <p:grpSpPr>
          <a:xfrm>
            <a:off x="859923" y="3843798"/>
            <a:ext cx="1844176" cy="2601728"/>
            <a:chOff x="802321" y="3686334"/>
            <a:chExt cx="1959379" cy="2764255"/>
          </a:xfrm>
        </p:grpSpPr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83E4343F-3B47-E398-B0AC-5C5BA8443B50}"/>
                </a:ext>
              </a:extLst>
            </p:cNvPr>
            <p:cNvSpPr/>
            <p:nvPr/>
          </p:nvSpPr>
          <p:spPr>
            <a:xfrm rot="19211178">
              <a:off x="2394770" y="5254504"/>
              <a:ext cx="366930" cy="839443"/>
            </a:xfrm>
            <a:prstGeom prst="round2SameRect">
              <a:avLst>
                <a:gd name="adj1" fmla="val 50000"/>
                <a:gd name="adj2" fmla="val 50000"/>
              </a:avLst>
            </a:prstGeom>
            <a:pattFill prst="dashHorz">
              <a:fgClr>
                <a:schemeClr val="accent6">
                  <a:lumMod val="50000"/>
                </a:schemeClr>
              </a:fgClr>
              <a:bgClr>
                <a:schemeClr val="accent6">
                  <a:lumMod val="7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ACF4733-AF43-4F55-B9DB-DF83013CE3C5}"/>
                </a:ext>
              </a:extLst>
            </p:cNvPr>
            <p:cNvGrpSpPr/>
            <p:nvPr/>
          </p:nvGrpSpPr>
          <p:grpSpPr>
            <a:xfrm>
              <a:off x="1158692" y="3686334"/>
              <a:ext cx="1436337" cy="2764255"/>
              <a:chOff x="1183566" y="3679809"/>
              <a:chExt cx="1436337" cy="2764255"/>
            </a:xfrm>
          </p:grpSpPr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C264170D-7E6F-4034-B7EA-1D36203402C6}"/>
                  </a:ext>
                </a:extLst>
              </p:cNvPr>
              <p:cNvGrpSpPr/>
              <p:nvPr/>
            </p:nvGrpSpPr>
            <p:grpSpPr>
              <a:xfrm>
                <a:off x="1183566" y="3679809"/>
                <a:ext cx="1436337" cy="2764255"/>
                <a:chOff x="1183566" y="3679809"/>
                <a:chExt cx="1436337" cy="2764255"/>
              </a:xfrm>
            </p:grpSpPr>
            <p:sp>
              <p:nvSpPr>
                <p:cNvPr id="216" name="正方形/長方形 215">
                  <a:extLst>
                    <a:ext uri="{FF2B5EF4-FFF2-40B4-BE49-F238E27FC236}">
                      <a16:creationId xmlns:a16="http://schemas.microsoft.com/office/drawing/2014/main" id="{5B300000-E8E6-4393-B47F-C13E72964313}"/>
                    </a:ext>
                  </a:extLst>
                </p:cNvPr>
                <p:cNvSpPr/>
                <p:nvPr/>
              </p:nvSpPr>
              <p:spPr>
                <a:xfrm>
                  <a:off x="1295124" y="6229108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台形 216">
                  <a:extLst>
                    <a:ext uri="{FF2B5EF4-FFF2-40B4-BE49-F238E27FC236}">
                      <a16:creationId xmlns:a16="http://schemas.microsoft.com/office/drawing/2014/main" id="{9FD7D905-1BF4-41A4-86BD-27A6610249AA}"/>
                    </a:ext>
                  </a:extLst>
                </p:cNvPr>
                <p:cNvSpPr/>
                <p:nvPr/>
              </p:nvSpPr>
              <p:spPr>
                <a:xfrm>
                  <a:off x="1183566" y="5369361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pattFill prst="dashHorz">
                  <a:fgClr>
                    <a:schemeClr val="accent6">
                      <a:lumMod val="50000"/>
                    </a:schemeClr>
                  </a:fgClr>
                  <a:bgClr>
                    <a:schemeClr val="accent6">
                      <a:lumMod val="7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73C650E0-F8E4-4C17-95C6-6CC0D4D86E3C}"/>
                    </a:ext>
                  </a:extLst>
                </p:cNvPr>
                <p:cNvSpPr/>
                <p:nvPr/>
              </p:nvSpPr>
              <p:spPr>
                <a:xfrm>
                  <a:off x="1491398" y="4954726"/>
                  <a:ext cx="973143" cy="699814"/>
                </a:xfrm>
                <a:custGeom>
                  <a:avLst/>
                  <a:gdLst>
                    <a:gd name="connsiteX0" fmla="*/ 382216 w 973143"/>
                    <a:gd name="connsiteY0" fmla="*/ 0 h 699814"/>
                    <a:gd name="connsiteX1" fmla="*/ 588541 w 973143"/>
                    <a:gd name="connsiteY1" fmla="*/ 0 h 699814"/>
                    <a:gd name="connsiteX2" fmla="*/ 622115 w 973143"/>
                    <a:gd name="connsiteY2" fmla="*/ 205029 h 699814"/>
                    <a:gd name="connsiteX3" fmla="*/ 725750 w 973143"/>
                    <a:gd name="connsiteY3" fmla="*/ 205029 h 699814"/>
                    <a:gd name="connsiteX4" fmla="*/ 973143 w 973143"/>
                    <a:gd name="connsiteY4" fmla="*/ 452422 h 699814"/>
                    <a:gd name="connsiteX5" fmla="*/ 973142 w 973143"/>
                    <a:gd name="connsiteY5" fmla="*/ 699814 h 699814"/>
                    <a:gd name="connsiteX6" fmla="*/ 0 w 973143"/>
                    <a:gd name="connsiteY6" fmla="*/ 699814 h 699814"/>
                    <a:gd name="connsiteX7" fmla="*/ 0 w 973143"/>
                    <a:gd name="connsiteY7" fmla="*/ 452422 h 699814"/>
                    <a:gd name="connsiteX8" fmla="*/ 247393 w 973143"/>
                    <a:gd name="connsiteY8" fmla="*/ 205029 h 699814"/>
                    <a:gd name="connsiteX9" fmla="*/ 348642 w 973143"/>
                    <a:gd name="connsiteY9" fmla="*/ 205029 h 699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3143" h="699814">
                      <a:moveTo>
                        <a:pt x="382216" y="0"/>
                      </a:moveTo>
                      <a:lnTo>
                        <a:pt x="588541" y="0"/>
                      </a:lnTo>
                      <a:lnTo>
                        <a:pt x="622115" y="205029"/>
                      </a:lnTo>
                      <a:lnTo>
                        <a:pt x="725750" y="205029"/>
                      </a:lnTo>
                      <a:cubicBezTo>
                        <a:pt x="862381" y="205029"/>
                        <a:pt x="973143" y="315791"/>
                        <a:pt x="973143" y="452422"/>
                      </a:cubicBezTo>
                      <a:cubicBezTo>
                        <a:pt x="973143" y="534886"/>
                        <a:pt x="973142" y="617350"/>
                        <a:pt x="973142" y="699814"/>
                      </a:cubicBezTo>
                      <a:lnTo>
                        <a:pt x="0" y="699814"/>
                      </a:lnTo>
                      <a:lnTo>
                        <a:pt x="0" y="452422"/>
                      </a:lnTo>
                      <a:cubicBezTo>
                        <a:pt x="0" y="315791"/>
                        <a:pt x="110762" y="205029"/>
                        <a:pt x="247393" y="205029"/>
                      </a:cubicBezTo>
                      <a:lnTo>
                        <a:pt x="348642" y="205029"/>
                      </a:lnTo>
                      <a:close/>
                    </a:path>
                  </a:pathLst>
                </a:custGeom>
                <a:solidFill>
                  <a:srgbClr val="F4B183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D8BCA4F6-903D-4150-ACA4-F2F092D13EA9}"/>
                    </a:ext>
                  </a:extLst>
                </p:cNvPr>
                <p:cNvSpPr/>
                <p:nvPr/>
              </p:nvSpPr>
              <p:spPr>
                <a:xfrm>
                  <a:off x="1414327" y="5157134"/>
                  <a:ext cx="1127284" cy="1286930"/>
                </a:xfrm>
                <a:custGeom>
                  <a:avLst/>
                  <a:gdLst>
                    <a:gd name="connsiteX0" fmla="*/ 250078 w 1127284"/>
                    <a:gd name="connsiteY0" fmla="*/ 0 h 1286930"/>
                    <a:gd name="connsiteX1" fmla="*/ 252506 w 1127284"/>
                    <a:gd name="connsiteY1" fmla="*/ 7821 h 1286930"/>
                    <a:gd name="connsiteX2" fmla="*/ 485361 w 1127284"/>
                    <a:gd name="connsiteY2" fmla="*/ 162168 h 1286930"/>
                    <a:gd name="connsiteX3" fmla="*/ 494751 w 1127284"/>
                    <a:gd name="connsiteY3" fmla="*/ 162168 h 1286930"/>
                    <a:gd name="connsiteX4" fmla="*/ 496083 w 1127284"/>
                    <a:gd name="connsiteY4" fmla="*/ 174165 h 1286930"/>
                    <a:gd name="connsiteX5" fmla="*/ 523571 w 1127284"/>
                    <a:gd name="connsiteY5" fmla="*/ 207281 h 1286930"/>
                    <a:gd name="connsiteX6" fmla="*/ 544835 w 1127284"/>
                    <a:gd name="connsiteY6" fmla="*/ 207282 h 1286930"/>
                    <a:gd name="connsiteX7" fmla="*/ 544835 w 1127284"/>
                    <a:gd name="connsiteY7" fmla="*/ 463219 h 1286930"/>
                    <a:gd name="connsiteX8" fmla="*/ 563644 w 1127284"/>
                    <a:gd name="connsiteY8" fmla="*/ 497405 h 1286930"/>
                    <a:gd name="connsiteX9" fmla="*/ 582453 w 1127284"/>
                    <a:gd name="connsiteY9" fmla="*/ 463219 h 1286930"/>
                    <a:gd name="connsiteX10" fmla="*/ 582453 w 1127284"/>
                    <a:gd name="connsiteY10" fmla="*/ 207282 h 1286930"/>
                    <a:gd name="connsiteX11" fmla="*/ 603717 w 1127284"/>
                    <a:gd name="connsiteY11" fmla="*/ 207282 h 1286930"/>
                    <a:gd name="connsiteX12" fmla="*/ 624811 w 1127284"/>
                    <a:gd name="connsiteY12" fmla="*/ 191401 h 1286930"/>
                    <a:gd name="connsiteX13" fmla="*/ 631473 w 1127284"/>
                    <a:gd name="connsiteY13" fmla="*/ 162169 h 1286930"/>
                    <a:gd name="connsiteX14" fmla="*/ 641923 w 1127284"/>
                    <a:gd name="connsiteY14" fmla="*/ 162169 h 1286930"/>
                    <a:gd name="connsiteX15" fmla="*/ 874779 w 1127284"/>
                    <a:gd name="connsiteY15" fmla="*/ 7822 h 1286930"/>
                    <a:gd name="connsiteX16" fmla="*/ 877207 w 1127284"/>
                    <a:gd name="connsiteY16" fmla="*/ 0 h 1286930"/>
                    <a:gd name="connsiteX17" fmla="*/ 971540 w 1127284"/>
                    <a:gd name="connsiteY17" fmla="*/ 19045 h 1286930"/>
                    <a:gd name="connsiteX18" fmla="*/ 1127284 w 1127284"/>
                    <a:gd name="connsiteY18" fmla="*/ 254008 h 1286930"/>
                    <a:gd name="connsiteX19" fmla="*/ 1127284 w 1127284"/>
                    <a:gd name="connsiteY19" fmla="*/ 1286930 h 1286930"/>
                    <a:gd name="connsiteX20" fmla="*/ 0 w 1127284"/>
                    <a:gd name="connsiteY20" fmla="*/ 1286930 h 1286930"/>
                    <a:gd name="connsiteX21" fmla="*/ 0 w 1127284"/>
                    <a:gd name="connsiteY21" fmla="*/ 254008 h 1286930"/>
                    <a:gd name="connsiteX22" fmla="*/ 155745 w 1127284"/>
                    <a:gd name="connsiteY22" fmla="*/ 19045 h 128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27284" h="1286930">
                      <a:moveTo>
                        <a:pt x="250078" y="0"/>
                      </a:moveTo>
                      <a:lnTo>
                        <a:pt x="252506" y="7821"/>
                      </a:lnTo>
                      <a:cubicBezTo>
                        <a:pt x="290870" y="98525"/>
                        <a:pt x="380683" y="162168"/>
                        <a:pt x="485361" y="162168"/>
                      </a:cubicBezTo>
                      <a:lnTo>
                        <a:pt x="494751" y="162168"/>
                      </a:lnTo>
                      <a:lnTo>
                        <a:pt x="496083" y="174165"/>
                      </a:lnTo>
                      <a:cubicBezTo>
                        <a:pt x="500612" y="193626"/>
                        <a:pt x="511214" y="207281"/>
                        <a:pt x="523571" y="207281"/>
                      </a:cubicBezTo>
                      <a:lnTo>
                        <a:pt x="544835" y="207282"/>
                      </a:lnTo>
                      <a:lnTo>
                        <a:pt x="544835" y="463219"/>
                      </a:lnTo>
                      <a:cubicBezTo>
                        <a:pt x="544835" y="482099"/>
                        <a:pt x="553256" y="497405"/>
                        <a:pt x="563644" y="497405"/>
                      </a:cubicBezTo>
                      <a:cubicBezTo>
                        <a:pt x="574031" y="497405"/>
                        <a:pt x="582453" y="482099"/>
                        <a:pt x="582453" y="463219"/>
                      </a:cubicBezTo>
                      <a:lnTo>
                        <a:pt x="582453" y="207282"/>
                      </a:lnTo>
                      <a:lnTo>
                        <a:pt x="603717" y="207282"/>
                      </a:lnTo>
                      <a:cubicBezTo>
                        <a:pt x="611955" y="207282"/>
                        <a:pt x="619412" y="201213"/>
                        <a:pt x="624811" y="191401"/>
                      </a:cubicBezTo>
                      <a:lnTo>
                        <a:pt x="631473" y="162169"/>
                      </a:lnTo>
                      <a:lnTo>
                        <a:pt x="641923" y="162169"/>
                      </a:lnTo>
                      <a:cubicBezTo>
                        <a:pt x="746602" y="162169"/>
                        <a:pt x="836415" y="98526"/>
                        <a:pt x="874779" y="7822"/>
                      </a:cubicBezTo>
                      <a:lnTo>
                        <a:pt x="877207" y="0"/>
                      </a:lnTo>
                      <a:lnTo>
                        <a:pt x="971540" y="19045"/>
                      </a:lnTo>
                      <a:cubicBezTo>
                        <a:pt x="1063064" y="57756"/>
                        <a:pt x="1127284" y="148383"/>
                        <a:pt x="1127284" y="254008"/>
                      </a:cubicBezTo>
                      <a:lnTo>
                        <a:pt x="1127284" y="1286930"/>
                      </a:lnTo>
                      <a:lnTo>
                        <a:pt x="0" y="1286930"/>
                      </a:lnTo>
                      <a:lnTo>
                        <a:pt x="0" y="254008"/>
                      </a:lnTo>
                      <a:cubicBezTo>
                        <a:pt x="0" y="148383"/>
                        <a:pt x="64220" y="57756"/>
                        <a:pt x="155745" y="19045"/>
                      </a:cubicBezTo>
                      <a:close/>
                    </a:path>
                  </a:pathLst>
                </a:custGeom>
                <a:pattFill prst="dashHorz">
                  <a:fgClr>
                    <a:schemeClr val="accent6">
                      <a:lumMod val="50000"/>
                    </a:schemeClr>
                  </a:fgClr>
                  <a:bgClr>
                    <a:schemeClr val="accent6">
                      <a:lumMod val="7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0" name="グループ化 219">
                  <a:extLst>
                    <a:ext uri="{FF2B5EF4-FFF2-40B4-BE49-F238E27FC236}">
                      <a16:creationId xmlns:a16="http://schemas.microsoft.com/office/drawing/2014/main" id="{1C59AD3D-9F7D-4B33-8180-DD99E46E261A}"/>
                    </a:ext>
                  </a:extLst>
                </p:cNvPr>
                <p:cNvGrpSpPr/>
                <p:nvPr/>
              </p:nvGrpSpPr>
              <p:grpSpPr>
                <a:xfrm>
                  <a:off x="1342246" y="3679809"/>
                  <a:ext cx="1277657" cy="1367655"/>
                  <a:chOff x="-221309" y="2171701"/>
                  <a:chExt cx="1277657" cy="1367655"/>
                </a:xfrm>
              </p:grpSpPr>
              <p:sp>
                <p:nvSpPr>
                  <p:cNvPr id="225" name="雲 391">
                    <a:extLst>
                      <a:ext uri="{FF2B5EF4-FFF2-40B4-BE49-F238E27FC236}">
                        <a16:creationId xmlns:a16="http://schemas.microsoft.com/office/drawing/2014/main" id="{85192B3C-EC60-40A0-A221-522B9603BE61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6" name="グループ化 225">
                    <a:extLst>
                      <a:ext uri="{FF2B5EF4-FFF2-40B4-BE49-F238E27FC236}">
                        <a16:creationId xmlns:a16="http://schemas.microsoft.com/office/drawing/2014/main" id="{40BCA5BD-DAC0-4F7C-8365-B9FB98FA408B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9" y="2379249"/>
                    <a:ext cx="1277657" cy="1160107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30" name="グループ化 229">
                      <a:extLst>
                        <a:ext uri="{FF2B5EF4-FFF2-40B4-BE49-F238E27FC236}">
                          <a16:creationId xmlns:a16="http://schemas.microsoft.com/office/drawing/2014/main" id="{B679E692-3195-4235-A342-F61B676C92B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35" name="円/楕円 465">
                        <a:extLst>
                          <a:ext uri="{FF2B5EF4-FFF2-40B4-BE49-F238E27FC236}">
                            <a16:creationId xmlns:a16="http://schemas.microsoft.com/office/drawing/2014/main" id="{F7DB5F8F-4C0A-4908-B006-CD780ED0718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6" name="円/楕円 466">
                        <a:extLst>
                          <a:ext uri="{FF2B5EF4-FFF2-40B4-BE49-F238E27FC236}">
                            <a16:creationId xmlns:a16="http://schemas.microsoft.com/office/drawing/2014/main" id="{03843574-58AA-4774-AA8E-797A1D82D0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31" name="グループ化 230">
                      <a:extLst>
                        <a:ext uri="{FF2B5EF4-FFF2-40B4-BE49-F238E27FC236}">
                          <a16:creationId xmlns:a16="http://schemas.microsoft.com/office/drawing/2014/main" id="{4CC14EF3-6743-4D0C-BD5F-6861EF20C4C1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33" name="円/楕円 463">
                        <a:extLst>
                          <a:ext uri="{FF2B5EF4-FFF2-40B4-BE49-F238E27FC236}">
                            <a16:creationId xmlns:a16="http://schemas.microsoft.com/office/drawing/2014/main" id="{59EEEE9A-5978-4B84-AD7E-2A3E76F68F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4" name="円/楕円 464">
                        <a:extLst>
                          <a:ext uri="{FF2B5EF4-FFF2-40B4-BE49-F238E27FC236}">
                            <a16:creationId xmlns:a16="http://schemas.microsoft.com/office/drawing/2014/main" id="{4A2CC24D-966B-4130-B6D2-701A3D07F8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32" name="円/楕円 462">
                      <a:extLst>
                        <a:ext uri="{FF2B5EF4-FFF2-40B4-BE49-F238E27FC236}">
                          <a16:creationId xmlns:a16="http://schemas.microsoft.com/office/drawing/2014/main" id="{91CFEEDD-9021-4DCA-BFA0-2D83DB9E36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8" name="円/楕円 449">
                    <a:extLst>
                      <a:ext uri="{FF2B5EF4-FFF2-40B4-BE49-F238E27FC236}">
                        <a16:creationId xmlns:a16="http://schemas.microsoft.com/office/drawing/2014/main" id="{383F36AB-6413-478F-856C-1002C396D689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FF00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5FFBC73B-5BEB-4590-9D4E-E2DAEB239E50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2EC7BC87-D24C-4F25-9AA0-5E3DE16D4F42}"/>
                    </a:ext>
                  </a:extLst>
                </p:cNvPr>
                <p:cNvSpPr/>
                <p:nvPr/>
              </p:nvSpPr>
              <p:spPr>
                <a:xfrm>
                  <a:off x="1903750" y="5405439"/>
                  <a:ext cx="153650" cy="204538"/>
                </a:xfrm>
                <a:custGeom>
                  <a:avLst/>
                  <a:gdLst>
                    <a:gd name="connsiteX0" fmla="*/ 0 w 187542"/>
                    <a:gd name="connsiteY0" fmla="*/ 272890 h 295751"/>
                    <a:gd name="connsiteX1" fmla="*/ 0 w 187542"/>
                    <a:gd name="connsiteY1" fmla="*/ 272891 h 295751"/>
                    <a:gd name="connsiteX2" fmla="*/ 0 w 187542"/>
                    <a:gd name="connsiteY2" fmla="*/ 272891 h 295751"/>
                    <a:gd name="connsiteX3" fmla="*/ 22860 w 187542"/>
                    <a:gd name="connsiteY3" fmla="*/ 250031 h 295751"/>
                    <a:gd name="connsiteX4" fmla="*/ 164682 w 187542"/>
                    <a:gd name="connsiteY4" fmla="*/ 250031 h 295751"/>
                    <a:gd name="connsiteX5" fmla="*/ 187542 w 187542"/>
                    <a:gd name="connsiteY5" fmla="*/ 272891 h 295751"/>
                    <a:gd name="connsiteX6" fmla="*/ 187541 w 187542"/>
                    <a:gd name="connsiteY6" fmla="*/ 272891 h 295751"/>
                    <a:gd name="connsiteX7" fmla="*/ 164681 w 187542"/>
                    <a:gd name="connsiteY7" fmla="*/ 295751 h 295751"/>
                    <a:gd name="connsiteX8" fmla="*/ 22860 w 187542"/>
                    <a:gd name="connsiteY8" fmla="*/ 295750 h 295751"/>
                    <a:gd name="connsiteX9" fmla="*/ 6696 w 187542"/>
                    <a:gd name="connsiteY9" fmla="*/ 289055 h 295751"/>
                    <a:gd name="connsiteX10" fmla="*/ 0 w 187542"/>
                    <a:gd name="connsiteY10" fmla="*/ 272891 h 295751"/>
                    <a:gd name="connsiteX11" fmla="*/ 6696 w 187542"/>
                    <a:gd name="connsiteY11" fmla="*/ 256727 h 295751"/>
                    <a:gd name="connsiteX12" fmla="*/ 22860 w 187542"/>
                    <a:gd name="connsiteY12" fmla="*/ 250031 h 295751"/>
                    <a:gd name="connsiteX13" fmla="*/ 0 w 187542"/>
                    <a:gd name="connsiteY13" fmla="*/ 189547 h 295751"/>
                    <a:gd name="connsiteX14" fmla="*/ 0 w 187542"/>
                    <a:gd name="connsiteY14" fmla="*/ 189547 h 295751"/>
                    <a:gd name="connsiteX15" fmla="*/ 0 w 187542"/>
                    <a:gd name="connsiteY15" fmla="*/ 189548 h 295751"/>
                    <a:gd name="connsiteX16" fmla="*/ 22860 w 187542"/>
                    <a:gd name="connsiteY16" fmla="*/ 166688 h 295751"/>
                    <a:gd name="connsiteX17" fmla="*/ 164682 w 187542"/>
                    <a:gd name="connsiteY17" fmla="*/ 166688 h 295751"/>
                    <a:gd name="connsiteX18" fmla="*/ 187542 w 187542"/>
                    <a:gd name="connsiteY18" fmla="*/ 189548 h 295751"/>
                    <a:gd name="connsiteX19" fmla="*/ 187541 w 187542"/>
                    <a:gd name="connsiteY19" fmla="*/ 189548 h 295751"/>
                    <a:gd name="connsiteX20" fmla="*/ 164681 w 187542"/>
                    <a:gd name="connsiteY20" fmla="*/ 212408 h 295751"/>
                    <a:gd name="connsiteX21" fmla="*/ 22860 w 187542"/>
                    <a:gd name="connsiteY21" fmla="*/ 212407 h 295751"/>
                    <a:gd name="connsiteX22" fmla="*/ 6696 w 187542"/>
                    <a:gd name="connsiteY22" fmla="*/ 205711 h 295751"/>
                    <a:gd name="connsiteX23" fmla="*/ 0 w 187542"/>
                    <a:gd name="connsiteY23" fmla="*/ 189547 h 295751"/>
                    <a:gd name="connsiteX24" fmla="*/ 6696 w 187542"/>
                    <a:gd name="connsiteY24" fmla="*/ 173383 h 295751"/>
                    <a:gd name="connsiteX25" fmla="*/ 22860 w 187542"/>
                    <a:gd name="connsiteY25" fmla="*/ 166688 h 295751"/>
                    <a:gd name="connsiteX26" fmla="*/ 0 w 187542"/>
                    <a:gd name="connsiteY26" fmla="*/ 106203 h 295751"/>
                    <a:gd name="connsiteX27" fmla="*/ 0 w 187542"/>
                    <a:gd name="connsiteY27" fmla="*/ 106203 h 295751"/>
                    <a:gd name="connsiteX28" fmla="*/ 0 w 187542"/>
                    <a:gd name="connsiteY28" fmla="*/ 106204 h 295751"/>
                    <a:gd name="connsiteX29" fmla="*/ 22860 w 187542"/>
                    <a:gd name="connsiteY29" fmla="*/ 83344 h 295751"/>
                    <a:gd name="connsiteX30" fmla="*/ 164682 w 187542"/>
                    <a:gd name="connsiteY30" fmla="*/ 83344 h 295751"/>
                    <a:gd name="connsiteX31" fmla="*/ 187542 w 187542"/>
                    <a:gd name="connsiteY31" fmla="*/ 106204 h 295751"/>
                    <a:gd name="connsiteX32" fmla="*/ 187541 w 187542"/>
                    <a:gd name="connsiteY32" fmla="*/ 106204 h 295751"/>
                    <a:gd name="connsiteX33" fmla="*/ 164681 w 187542"/>
                    <a:gd name="connsiteY33" fmla="*/ 129064 h 295751"/>
                    <a:gd name="connsiteX34" fmla="*/ 22860 w 187542"/>
                    <a:gd name="connsiteY34" fmla="*/ 129063 h 295751"/>
                    <a:gd name="connsiteX35" fmla="*/ 6696 w 187542"/>
                    <a:gd name="connsiteY35" fmla="*/ 122367 h 295751"/>
                    <a:gd name="connsiteX36" fmla="*/ 0 w 187542"/>
                    <a:gd name="connsiteY36" fmla="*/ 106203 h 295751"/>
                    <a:gd name="connsiteX37" fmla="*/ 6696 w 187542"/>
                    <a:gd name="connsiteY37" fmla="*/ 90039 h 295751"/>
                    <a:gd name="connsiteX38" fmla="*/ 22860 w 187542"/>
                    <a:gd name="connsiteY38" fmla="*/ 83344 h 295751"/>
                    <a:gd name="connsiteX39" fmla="*/ 0 w 187542"/>
                    <a:gd name="connsiteY39" fmla="*/ 22859 h 295751"/>
                    <a:gd name="connsiteX40" fmla="*/ 0 w 187542"/>
                    <a:gd name="connsiteY40" fmla="*/ 22859 h 295751"/>
                    <a:gd name="connsiteX41" fmla="*/ 0 w 187542"/>
                    <a:gd name="connsiteY41" fmla="*/ 22860 h 295751"/>
                    <a:gd name="connsiteX42" fmla="*/ 22860 w 187542"/>
                    <a:gd name="connsiteY42" fmla="*/ 0 h 295751"/>
                    <a:gd name="connsiteX43" fmla="*/ 164682 w 187542"/>
                    <a:gd name="connsiteY43" fmla="*/ 0 h 295751"/>
                    <a:gd name="connsiteX44" fmla="*/ 187542 w 187542"/>
                    <a:gd name="connsiteY44" fmla="*/ 22860 h 295751"/>
                    <a:gd name="connsiteX45" fmla="*/ 187541 w 187542"/>
                    <a:gd name="connsiteY45" fmla="*/ 22860 h 295751"/>
                    <a:gd name="connsiteX46" fmla="*/ 164681 w 187542"/>
                    <a:gd name="connsiteY46" fmla="*/ 45720 h 295751"/>
                    <a:gd name="connsiteX47" fmla="*/ 22860 w 187542"/>
                    <a:gd name="connsiteY47" fmla="*/ 45719 h 295751"/>
                    <a:gd name="connsiteX48" fmla="*/ 6696 w 187542"/>
                    <a:gd name="connsiteY48" fmla="*/ 39023 h 295751"/>
                    <a:gd name="connsiteX49" fmla="*/ 0 w 187542"/>
                    <a:gd name="connsiteY49" fmla="*/ 22859 h 295751"/>
                    <a:gd name="connsiteX50" fmla="*/ 6696 w 187542"/>
                    <a:gd name="connsiteY50" fmla="*/ 6695 h 295751"/>
                    <a:gd name="connsiteX51" fmla="*/ 22860 w 187542"/>
                    <a:gd name="connsiteY51" fmla="*/ 0 h 295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87542" h="295751">
                      <a:moveTo>
                        <a:pt x="0" y="272890"/>
                      </a:moveTo>
                      <a:lnTo>
                        <a:pt x="0" y="272891"/>
                      </a:lnTo>
                      <a:lnTo>
                        <a:pt x="0" y="272891"/>
                      </a:lnTo>
                      <a:close/>
                      <a:moveTo>
                        <a:pt x="22860" y="250031"/>
                      </a:moveTo>
                      <a:lnTo>
                        <a:pt x="164682" y="250031"/>
                      </a:lnTo>
                      <a:cubicBezTo>
                        <a:pt x="177307" y="250031"/>
                        <a:pt x="187542" y="260266"/>
                        <a:pt x="187542" y="272891"/>
                      </a:cubicBezTo>
                      <a:lnTo>
                        <a:pt x="187541" y="272891"/>
                      </a:lnTo>
                      <a:cubicBezTo>
                        <a:pt x="187541" y="285516"/>
                        <a:pt x="177306" y="295751"/>
                        <a:pt x="164681" y="295751"/>
                      </a:cubicBezTo>
                      <a:lnTo>
                        <a:pt x="22860" y="295750"/>
                      </a:lnTo>
                      <a:cubicBezTo>
                        <a:pt x="16548" y="295750"/>
                        <a:pt x="10833" y="293192"/>
                        <a:pt x="6696" y="289055"/>
                      </a:cubicBezTo>
                      <a:lnTo>
                        <a:pt x="0" y="272891"/>
                      </a:lnTo>
                      <a:lnTo>
                        <a:pt x="6696" y="256727"/>
                      </a:lnTo>
                      <a:cubicBezTo>
                        <a:pt x="10833" y="252590"/>
                        <a:pt x="16548" y="250031"/>
                        <a:pt x="22860" y="250031"/>
                      </a:cubicBezTo>
                      <a:close/>
                      <a:moveTo>
                        <a:pt x="0" y="189547"/>
                      </a:moveTo>
                      <a:lnTo>
                        <a:pt x="0" y="189547"/>
                      </a:lnTo>
                      <a:lnTo>
                        <a:pt x="0" y="189548"/>
                      </a:lnTo>
                      <a:close/>
                      <a:moveTo>
                        <a:pt x="22860" y="166688"/>
                      </a:moveTo>
                      <a:lnTo>
                        <a:pt x="164682" y="166688"/>
                      </a:lnTo>
                      <a:cubicBezTo>
                        <a:pt x="177307" y="166688"/>
                        <a:pt x="187542" y="176923"/>
                        <a:pt x="187542" y="189548"/>
                      </a:cubicBezTo>
                      <a:lnTo>
                        <a:pt x="187541" y="189548"/>
                      </a:lnTo>
                      <a:cubicBezTo>
                        <a:pt x="187541" y="202173"/>
                        <a:pt x="177306" y="212408"/>
                        <a:pt x="164681" y="212408"/>
                      </a:cubicBezTo>
                      <a:lnTo>
                        <a:pt x="22860" y="212407"/>
                      </a:lnTo>
                      <a:cubicBezTo>
                        <a:pt x="16548" y="212407"/>
                        <a:pt x="10833" y="209848"/>
                        <a:pt x="6696" y="205711"/>
                      </a:cubicBezTo>
                      <a:lnTo>
                        <a:pt x="0" y="189547"/>
                      </a:lnTo>
                      <a:lnTo>
                        <a:pt x="6696" y="173383"/>
                      </a:lnTo>
                      <a:cubicBezTo>
                        <a:pt x="10833" y="169247"/>
                        <a:pt x="16548" y="166688"/>
                        <a:pt x="22860" y="166688"/>
                      </a:cubicBezTo>
                      <a:close/>
                      <a:moveTo>
                        <a:pt x="0" y="106203"/>
                      </a:moveTo>
                      <a:lnTo>
                        <a:pt x="0" y="106203"/>
                      </a:lnTo>
                      <a:lnTo>
                        <a:pt x="0" y="106204"/>
                      </a:lnTo>
                      <a:close/>
                      <a:moveTo>
                        <a:pt x="22860" y="83344"/>
                      </a:moveTo>
                      <a:lnTo>
                        <a:pt x="164682" y="83344"/>
                      </a:lnTo>
                      <a:cubicBezTo>
                        <a:pt x="177307" y="83344"/>
                        <a:pt x="187542" y="93579"/>
                        <a:pt x="187542" y="106204"/>
                      </a:cubicBezTo>
                      <a:lnTo>
                        <a:pt x="187541" y="106204"/>
                      </a:lnTo>
                      <a:cubicBezTo>
                        <a:pt x="187541" y="118829"/>
                        <a:pt x="177306" y="129064"/>
                        <a:pt x="164681" y="129064"/>
                      </a:cubicBezTo>
                      <a:lnTo>
                        <a:pt x="22860" y="129063"/>
                      </a:lnTo>
                      <a:cubicBezTo>
                        <a:pt x="16548" y="129063"/>
                        <a:pt x="10833" y="126504"/>
                        <a:pt x="6696" y="122367"/>
                      </a:cubicBezTo>
                      <a:lnTo>
                        <a:pt x="0" y="106203"/>
                      </a:lnTo>
                      <a:lnTo>
                        <a:pt x="6696" y="90039"/>
                      </a:lnTo>
                      <a:cubicBezTo>
                        <a:pt x="10833" y="85903"/>
                        <a:pt x="16548" y="83344"/>
                        <a:pt x="22860" y="83344"/>
                      </a:cubicBezTo>
                      <a:close/>
                      <a:moveTo>
                        <a:pt x="0" y="22859"/>
                      </a:moveTo>
                      <a:lnTo>
                        <a:pt x="0" y="22859"/>
                      </a:lnTo>
                      <a:lnTo>
                        <a:pt x="0" y="22860"/>
                      </a:lnTo>
                      <a:close/>
                      <a:moveTo>
                        <a:pt x="22860" y="0"/>
                      </a:moveTo>
                      <a:lnTo>
                        <a:pt x="164682" y="0"/>
                      </a:lnTo>
                      <a:cubicBezTo>
                        <a:pt x="177307" y="0"/>
                        <a:pt x="187542" y="10235"/>
                        <a:pt x="187542" y="22860"/>
                      </a:cubicBezTo>
                      <a:lnTo>
                        <a:pt x="187541" y="22860"/>
                      </a:lnTo>
                      <a:cubicBezTo>
                        <a:pt x="187541" y="35485"/>
                        <a:pt x="177306" y="45720"/>
                        <a:pt x="164681" y="45720"/>
                      </a:cubicBezTo>
                      <a:lnTo>
                        <a:pt x="22860" y="45719"/>
                      </a:lnTo>
                      <a:cubicBezTo>
                        <a:pt x="16548" y="45719"/>
                        <a:pt x="10833" y="43160"/>
                        <a:pt x="6696" y="39023"/>
                      </a:cubicBezTo>
                      <a:lnTo>
                        <a:pt x="0" y="22859"/>
                      </a:lnTo>
                      <a:lnTo>
                        <a:pt x="6696" y="6695"/>
                      </a:lnTo>
                      <a:cubicBezTo>
                        <a:pt x="10833" y="2559"/>
                        <a:pt x="16548" y="0"/>
                        <a:pt x="22860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78F073DC-C64D-49E2-A818-8798155FCFF9}"/>
                  </a:ext>
                </a:extLst>
              </p:cNvPr>
              <p:cNvGrpSpPr/>
              <p:nvPr/>
            </p:nvGrpSpPr>
            <p:grpSpPr>
              <a:xfrm>
                <a:off x="1509353" y="4146769"/>
                <a:ext cx="940639" cy="425451"/>
                <a:chOff x="1509353" y="4146769"/>
                <a:chExt cx="940639" cy="425451"/>
              </a:xfrm>
            </p:grpSpPr>
            <p:sp>
              <p:nvSpPr>
                <p:cNvPr id="210" name="アーチ 209">
                  <a:extLst>
                    <a:ext uri="{FF2B5EF4-FFF2-40B4-BE49-F238E27FC236}">
                      <a16:creationId xmlns:a16="http://schemas.microsoft.com/office/drawing/2014/main" id="{766F7800-47B6-40AB-8FF0-41A13B13C9CE}"/>
                    </a:ext>
                  </a:extLst>
                </p:cNvPr>
                <p:cNvSpPr/>
                <p:nvPr/>
              </p:nvSpPr>
              <p:spPr>
                <a:xfrm rot="10800000">
                  <a:off x="1509353" y="414676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1" name="アーチ 210">
                  <a:extLst>
                    <a:ext uri="{FF2B5EF4-FFF2-40B4-BE49-F238E27FC236}">
                      <a16:creationId xmlns:a16="http://schemas.microsoft.com/office/drawing/2014/main" id="{002078EE-14C3-41DE-817A-F1C2339F48A3}"/>
                    </a:ext>
                  </a:extLst>
                </p:cNvPr>
                <p:cNvSpPr/>
                <p:nvPr/>
              </p:nvSpPr>
              <p:spPr>
                <a:xfrm rot="10800000">
                  <a:off x="2108997" y="414676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F7DD7473-56FC-4352-A3E6-DFA2FF30642C}"/>
                    </a:ext>
                  </a:extLst>
                </p:cNvPr>
                <p:cNvSpPr/>
                <p:nvPr/>
              </p:nvSpPr>
              <p:spPr>
                <a:xfrm>
                  <a:off x="1548629" y="4368634"/>
                  <a:ext cx="230758" cy="203586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F3ACF59D-172F-4D54-9782-B962AE725A5B}"/>
                    </a:ext>
                  </a:extLst>
                </p:cNvPr>
                <p:cNvSpPr/>
                <p:nvPr/>
              </p:nvSpPr>
              <p:spPr>
                <a:xfrm>
                  <a:off x="2182041" y="4368634"/>
                  <a:ext cx="230758" cy="203586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8174A1E8-98E4-4A1A-A714-1B32A2CD253C}"/>
                  </a:ext>
                </a:extLst>
              </p:cNvPr>
              <p:cNvGrpSpPr/>
              <p:nvPr/>
            </p:nvGrpSpPr>
            <p:grpSpPr>
              <a:xfrm>
                <a:off x="1475501" y="3781960"/>
                <a:ext cx="962588" cy="998535"/>
                <a:chOff x="1475501" y="3781960"/>
                <a:chExt cx="962588" cy="998535"/>
              </a:xfrm>
            </p:grpSpPr>
            <p:sp>
              <p:nvSpPr>
                <p:cNvPr id="203" name="楕円 22">
                  <a:extLst>
                    <a:ext uri="{FF2B5EF4-FFF2-40B4-BE49-F238E27FC236}">
                      <a16:creationId xmlns:a16="http://schemas.microsoft.com/office/drawing/2014/main" id="{17A85048-D3FF-4985-891D-DA3EF42D3D6D}"/>
                    </a:ext>
                  </a:extLst>
                </p:cNvPr>
                <p:cNvSpPr/>
                <p:nvPr/>
              </p:nvSpPr>
              <p:spPr>
                <a:xfrm>
                  <a:off x="2327326" y="405005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楕円 22">
                  <a:extLst>
                    <a:ext uri="{FF2B5EF4-FFF2-40B4-BE49-F238E27FC236}">
                      <a16:creationId xmlns:a16="http://schemas.microsoft.com/office/drawing/2014/main" id="{8EEC36F4-B17A-4B3A-ABE1-4DCC8E71E848}"/>
                    </a:ext>
                  </a:extLst>
                </p:cNvPr>
                <p:cNvSpPr/>
                <p:nvPr/>
              </p:nvSpPr>
              <p:spPr>
                <a:xfrm>
                  <a:off x="2066051" y="389509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楕円 22">
                  <a:extLst>
                    <a:ext uri="{FF2B5EF4-FFF2-40B4-BE49-F238E27FC236}">
                      <a16:creationId xmlns:a16="http://schemas.microsoft.com/office/drawing/2014/main" id="{A11DB499-D6C7-479E-83B7-2602C002CAC5}"/>
                    </a:ext>
                  </a:extLst>
                </p:cNvPr>
                <p:cNvSpPr/>
                <p:nvPr/>
              </p:nvSpPr>
              <p:spPr>
                <a:xfrm>
                  <a:off x="1475501" y="399715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楕円 22">
                  <a:extLst>
                    <a:ext uri="{FF2B5EF4-FFF2-40B4-BE49-F238E27FC236}">
                      <a16:creationId xmlns:a16="http://schemas.microsoft.com/office/drawing/2014/main" id="{2909BCF0-8C16-4436-8A07-3381A6C0D9A2}"/>
                    </a:ext>
                  </a:extLst>
                </p:cNvPr>
                <p:cNvSpPr/>
                <p:nvPr/>
              </p:nvSpPr>
              <p:spPr>
                <a:xfrm>
                  <a:off x="1751091" y="378196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楕円 22">
                  <a:extLst>
                    <a:ext uri="{FF2B5EF4-FFF2-40B4-BE49-F238E27FC236}">
                      <a16:creationId xmlns:a16="http://schemas.microsoft.com/office/drawing/2014/main" id="{3040CE73-4485-403F-845F-5F6CF7549146}"/>
                    </a:ext>
                  </a:extLst>
                </p:cNvPr>
                <p:cNvSpPr/>
                <p:nvPr/>
              </p:nvSpPr>
              <p:spPr>
                <a:xfrm>
                  <a:off x="1911111" y="411724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楕円 22">
                  <a:extLst>
                    <a:ext uri="{FF2B5EF4-FFF2-40B4-BE49-F238E27FC236}">
                      <a16:creationId xmlns:a16="http://schemas.microsoft.com/office/drawing/2014/main" id="{51642251-EC7B-4DB7-BE0A-5D27699456BC}"/>
                    </a:ext>
                  </a:extLst>
                </p:cNvPr>
                <p:cNvSpPr/>
                <p:nvPr/>
              </p:nvSpPr>
              <p:spPr>
                <a:xfrm>
                  <a:off x="1530111" y="461254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86" name="円/楕円 27">
              <a:extLst>
                <a:ext uri="{FF2B5EF4-FFF2-40B4-BE49-F238E27FC236}">
                  <a16:creationId xmlns:a16="http://schemas.microsoft.com/office/drawing/2014/main" id="{201EC2B3-E38E-BA5E-182E-D8B48BBE2CB8}"/>
                </a:ext>
              </a:extLst>
            </p:cNvPr>
            <p:cNvSpPr/>
            <p:nvPr/>
          </p:nvSpPr>
          <p:spPr>
            <a:xfrm>
              <a:off x="1791639" y="4841876"/>
              <a:ext cx="322912" cy="10824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51D68B41-069E-F902-A6D4-9EB766B0A6B3}"/>
                </a:ext>
              </a:extLst>
            </p:cNvPr>
            <p:cNvSpPr/>
            <p:nvPr/>
          </p:nvSpPr>
          <p:spPr>
            <a:xfrm>
              <a:off x="802321" y="4625245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7F0C1C8D-2620-74D4-2EE3-72216EDE7E2C}"/>
                </a:ext>
              </a:extLst>
            </p:cNvPr>
            <p:cNvGrpSpPr/>
            <p:nvPr/>
          </p:nvGrpSpPr>
          <p:grpSpPr>
            <a:xfrm>
              <a:off x="2069571" y="4393516"/>
              <a:ext cx="410693" cy="880988"/>
              <a:chOff x="2191349" y="1770013"/>
              <a:chExt cx="312172" cy="669649"/>
            </a:xfrm>
          </p:grpSpPr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807349DF-EA11-0CCC-E3CC-7FC2616811F9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EF3820DD-16DA-A9AC-87E2-D6A8B10389C0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0C6CB678-CEB0-A7F9-10C5-9CF2A33C4A40}"/>
                </a:ext>
              </a:extLst>
            </p:cNvPr>
            <p:cNvSpPr/>
            <p:nvPr/>
          </p:nvSpPr>
          <p:spPr>
            <a:xfrm rot="19910582">
              <a:off x="2329866" y="4746068"/>
              <a:ext cx="334475" cy="1300112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4B18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9066B4D0-C8A5-ED3C-4667-5DE37CA5353E}"/>
              </a:ext>
            </a:extLst>
          </p:cNvPr>
          <p:cNvGrpSpPr/>
          <p:nvPr/>
        </p:nvGrpSpPr>
        <p:grpSpPr>
          <a:xfrm>
            <a:off x="855273" y="1109728"/>
            <a:ext cx="1939250" cy="2436836"/>
            <a:chOff x="794701" y="957412"/>
            <a:chExt cx="2060393" cy="258906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7365D37-A258-4A13-A6C9-6F3171151C6A}"/>
                </a:ext>
              </a:extLst>
            </p:cNvPr>
            <p:cNvGrpSpPr/>
            <p:nvPr/>
          </p:nvGrpSpPr>
          <p:grpSpPr>
            <a:xfrm>
              <a:off x="1165766" y="957412"/>
              <a:ext cx="1435437" cy="2589067"/>
              <a:chOff x="1190640" y="950887"/>
              <a:chExt cx="1435437" cy="2589067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C2B20BDF-742A-436A-AB89-16406E7385B2}"/>
                  </a:ext>
                </a:extLst>
              </p:cNvPr>
              <p:cNvGrpSpPr/>
              <p:nvPr/>
            </p:nvGrpSpPr>
            <p:grpSpPr>
              <a:xfrm>
                <a:off x="1190640" y="964760"/>
                <a:ext cx="1435437" cy="2575194"/>
                <a:chOff x="1190640" y="964760"/>
                <a:chExt cx="1435437" cy="2575194"/>
              </a:xfrm>
            </p:grpSpPr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CFE037DB-4558-4D4D-AEF0-874652AEB7C0}"/>
                    </a:ext>
                  </a:extLst>
                </p:cNvPr>
                <p:cNvGrpSpPr/>
                <p:nvPr/>
              </p:nvGrpSpPr>
              <p:grpSpPr>
                <a:xfrm>
                  <a:off x="1190640" y="2028261"/>
                  <a:ext cx="1428736" cy="1511693"/>
                  <a:chOff x="1190640" y="2028261"/>
                  <a:chExt cx="1428736" cy="1511693"/>
                </a:xfrm>
              </p:grpSpPr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DA359D62-BF0C-4D9B-8F92-B4EC90E7AD34}"/>
                      </a:ext>
                    </a:extLst>
                  </p:cNvPr>
                  <p:cNvSpPr/>
                  <p:nvPr/>
                </p:nvSpPr>
                <p:spPr>
                  <a:xfrm>
                    <a:off x="1190640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1">
                        <a:lumMod val="85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92" name="グループ化 191">
                    <a:extLst>
                      <a:ext uri="{FF2B5EF4-FFF2-40B4-BE49-F238E27FC236}">
                        <a16:creationId xmlns:a16="http://schemas.microsoft.com/office/drawing/2014/main" id="{57E6A191-59D3-43B5-B79B-9C1952770F2A}"/>
                      </a:ext>
                    </a:extLst>
                  </p:cNvPr>
                  <p:cNvGrpSpPr/>
                  <p:nvPr/>
                </p:nvGrpSpPr>
                <p:grpSpPr>
                  <a:xfrm>
                    <a:off x="1371792" y="2028261"/>
                    <a:ext cx="1247584" cy="1506931"/>
                    <a:chOff x="1371792" y="4943989"/>
                    <a:chExt cx="1247584" cy="1506931"/>
                  </a:xfrm>
                </p:grpSpPr>
                <p:sp>
                  <p:nvSpPr>
                    <p:cNvPr id="193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02F10CEE-2A11-4961-9942-FE4516F840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87814" y="5223466"/>
                      <a:ext cx="1215686" cy="1227454"/>
                    </a:xfrm>
                    <a:prstGeom prst="round2SameRect">
                      <a:avLst>
                        <a:gd name="adj1" fmla="val 22029"/>
                        <a:gd name="adj2" fmla="val 0"/>
                      </a:avLst>
                    </a:prstGeom>
                    <a:pattFill prst="dkVert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1">
                          <a:lumMod val="60000"/>
                          <a:lumOff val="4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4" name="フリーフォーム: 図形 193">
                      <a:extLst>
                        <a:ext uri="{FF2B5EF4-FFF2-40B4-BE49-F238E27FC236}">
                          <a16:creationId xmlns:a16="http://schemas.microsoft.com/office/drawing/2014/main" id="{B51A2102-4FFA-4063-BEC8-3B01949E63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11170" y="4943989"/>
                      <a:ext cx="562482" cy="457800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rgbClr val="FBE5D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5" name="二等辺三角形 194">
                      <a:extLst>
                        <a:ext uri="{FF2B5EF4-FFF2-40B4-BE49-F238E27FC236}">
                          <a16:creationId xmlns:a16="http://schemas.microsoft.com/office/drawing/2014/main" id="{237DDF41-785A-4548-B9A1-AC773C47788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811989" y="5326157"/>
                      <a:ext cx="343041" cy="453136"/>
                    </a:xfrm>
                    <a:prstGeom prst="triangle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6" name="平行四辺形 833">
                      <a:extLst>
                        <a:ext uri="{FF2B5EF4-FFF2-40B4-BE49-F238E27FC236}">
                          <a16:creationId xmlns:a16="http://schemas.microsoft.com/office/drawing/2014/main" id="{8133BEE0-92FF-4274-BE98-BF5AA483033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628775" y="5223467"/>
                      <a:ext cx="385762" cy="720134"/>
                    </a:xfrm>
                    <a:custGeom>
                      <a:avLst/>
                      <a:gdLst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366446"/>
                        <a:gd name="connsiteY0" fmla="*/ 539160 h 708228"/>
                        <a:gd name="connsiteX1" fmla="*/ 171231 w 366446"/>
                        <a:gd name="connsiteY1" fmla="*/ 0 h 708228"/>
                        <a:gd name="connsiteX2" fmla="*/ 366446 w 366446"/>
                        <a:gd name="connsiteY2" fmla="*/ 0 h 708228"/>
                        <a:gd name="connsiteX3" fmla="*/ 149972 w 366446"/>
                        <a:gd name="connsiteY3" fmla="*/ 708228 h 708228"/>
                        <a:gd name="connsiteX4" fmla="*/ 0 w 366446"/>
                        <a:gd name="connsiteY4" fmla="*/ 539160 h 708228"/>
                        <a:gd name="connsiteX0" fmla="*/ 0 w 366446"/>
                        <a:gd name="connsiteY0" fmla="*/ 539160 h 786809"/>
                        <a:gd name="connsiteX1" fmla="*/ 171231 w 366446"/>
                        <a:gd name="connsiteY1" fmla="*/ 0 h 786809"/>
                        <a:gd name="connsiteX2" fmla="*/ 366446 w 366446"/>
                        <a:gd name="connsiteY2" fmla="*/ 0 h 786809"/>
                        <a:gd name="connsiteX3" fmla="*/ 130922 w 366446"/>
                        <a:gd name="connsiteY3" fmla="*/ 786809 h 786809"/>
                        <a:gd name="connsiteX4" fmla="*/ 0 w 366446"/>
                        <a:gd name="connsiteY4" fmla="*/ 539160 h 7868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6446" h="786809">
                          <a:moveTo>
                            <a:pt x="0" y="539160"/>
                          </a:moveTo>
                          <a:lnTo>
                            <a:pt x="171231" y="0"/>
                          </a:lnTo>
                          <a:lnTo>
                            <a:pt x="366446" y="0"/>
                          </a:lnTo>
                          <a:lnTo>
                            <a:pt x="130922" y="786809"/>
                          </a:lnTo>
                          <a:lnTo>
                            <a:pt x="0" y="539160"/>
                          </a:lnTo>
                          <a:close/>
                        </a:path>
                      </a:pathLst>
                    </a:custGeom>
                    <a:pattFill prst="dkVert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1">
                          <a:lumMod val="60000"/>
                          <a:lumOff val="4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7" name="平行四辺形 196">
                      <a:extLst>
                        <a:ext uri="{FF2B5EF4-FFF2-40B4-BE49-F238E27FC236}">
                          <a16:creationId xmlns:a16="http://schemas.microsoft.com/office/drawing/2014/main" id="{4905B4B4-C6B1-41EF-ABE5-2C3718674E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4010" y="5223466"/>
                      <a:ext cx="646343" cy="949512"/>
                    </a:xfrm>
                    <a:prstGeom prst="parallelogram">
                      <a:avLst>
                        <a:gd name="adj" fmla="val 67526"/>
                      </a:avLst>
                    </a:prstGeom>
                    <a:pattFill prst="dkVert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1">
                          <a:lumMod val="60000"/>
                          <a:lumOff val="4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8" name="四角形: 上の 2 つの角を丸める 197">
                      <a:extLst>
                        <a:ext uri="{FF2B5EF4-FFF2-40B4-BE49-F238E27FC236}">
                          <a16:creationId xmlns:a16="http://schemas.microsoft.com/office/drawing/2014/main" id="{8FF44549-9879-4207-8D32-86835175C0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1792" y="6099180"/>
                      <a:ext cx="1247584" cy="351739"/>
                    </a:xfrm>
                    <a:prstGeom prst="round2SameRect">
                      <a:avLst>
                        <a:gd name="adj1" fmla="val 15313"/>
                        <a:gd name="adj2" fmla="val 0"/>
                      </a:avLst>
                    </a:prstGeom>
                    <a:solidFill>
                      <a:schemeClr val="accent1">
                        <a:lumMod val="5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7CE779EE-6513-4DEC-B977-7303177E17B5}"/>
                    </a:ext>
                  </a:extLst>
                </p:cNvPr>
                <p:cNvGrpSpPr/>
                <p:nvPr/>
              </p:nvGrpSpPr>
              <p:grpSpPr>
                <a:xfrm>
                  <a:off x="1348420" y="964760"/>
                  <a:ext cx="1277657" cy="1299461"/>
                  <a:chOff x="305050" y="212840"/>
                  <a:chExt cx="1277657" cy="1299461"/>
                </a:xfrm>
              </p:grpSpPr>
              <p:sp>
                <p:nvSpPr>
                  <p:cNvPr id="176" name="円/楕円 291">
                    <a:extLst>
                      <a:ext uri="{FF2B5EF4-FFF2-40B4-BE49-F238E27FC236}">
                        <a16:creationId xmlns:a16="http://schemas.microsoft.com/office/drawing/2014/main" id="{FB1608A9-6206-4A1C-9771-C5CA0206E0C8}"/>
                      </a:ext>
                    </a:extLst>
                  </p:cNvPr>
                  <p:cNvSpPr/>
                  <p:nvPr/>
                </p:nvSpPr>
                <p:spPr>
                  <a:xfrm>
                    <a:off x="478068" y="306375"/>
                    <a:ext cx="931632" cy="1205926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77" name="グループ化 176">
                    <a:extLst>
                      <a:ext uri="{FF2B5EF4-FFF2-40B4-BE49-F238E27FC236}">
                        <a16:creationId xmlns:a16="http://schemas.microsoft.com/office/drawing/2014/main" id="{71822129-3342-4628-A019-AE085B6788E9}"/>
                      </a:ext>
                    </a:extLst>
                  </p:cNvPr>
                  <p:cNvGrpSpPr/>
                  <p:nvPr/>
                </p:nvGrpSpPr>
                <p:grpSpPr>
                  <a:xfrm>
                    <a:off x="305050" y="212840"/>
                    <a:ext cx="1277657" cy="1237442"/>
                    <a:chOff x="2791855" y="1947821"/>
                    <a:chExt cx="1150919" cy="1114692"/>
                  </a:xfrm>
                  <a:solidFill>
                    <a:srgbClr val="FFCC99"/>
                  </a:solidFill>
                </p:grpSpPr>
                <p:grpSp>
                  <p:nvGrpSpPr>
                    <p:cNvPr id="184" name="グループ化 183">
                      <a:extLst>
                        <a:ext uri="{FF2B5EF4-FFF2-40B4-BE49-F238E27FC236}">
                          <a16:creationId xmlns:a16="http://schemas.microsoft.com/office/drawing/2014/main" id="{5EAA4163-D53F-4B2E-87D9-CAB16EC2D33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9" name="円/楕円 437">
                        <a:extLst>
                          <a:ext uri="{FF2B5EF4-FFF2-40B4-BE49-F238E27FC236}">
                            <a16:creationId xmlns:a16="http://schemas.microsoft.com/office/drawing/2014/main" id="{A80B87B3-447E-48BF-BDF6-42E35B7AC8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0" name="円/楕円 438">
                        <a:extLst>
                          <a:ext uri="{FF2B5EF4-FFF2-40B4-BE49-F238E27FC236}">
                            <a16:creationId xmlns:a16="http://schemas.microsoft.com/office/drawing/2014/main" id="{02C357DC-8A9B-4A0F-9E8B-CCA21C9B07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85" name="グループ化 184">
                      <a:extLst>
                        <a:ext uri="{FF2B5EF4-FFF2-40B4-BE49-F238E27FC236}">
                          <a16:creationId xmlns:a16="http://schemas.microsoft.com/office/drawing/2014/main" id="{8BB89BD7-4B9C-42DB-B236-63FF329E637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7" name="円/楕円 435">
                        <a:extLst>
                          <a:ext uri="{FF2B5EF4-FFF2-40B4-BE49-F238E27FC236}">
                            <a16:creationId xmlns:a16="http://schemas.microsoft.com/office/drawing/2014/main" id="{2FEB8528-38BB-49F4-A360-EA98A0F3E7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8" name="円/楕円 436">
                        <a:extLst>
                          <a:ext uri="{FF2B5EF4-FFF2-40B4-BE49-F238E27FC236}">
                            <a16:creationId xmlns:a16="http://schemas.microsoft.com/office/drawing/2014/main" id="{8510FABB-B8DF-401A-8282-7025F61356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86" name="円/楕円 291">
                      <a:extLst>
                        <a:ext uri="{FF2B5EF4-FFF2-40B4-BE49-F238E27FC236}">
                          <a16:creationId xmlns:a16="http://schemas.microsoft.com/office/drawing/2014/main" id="{696C9123-E74D-4912-9F85-7C68C7E919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1947821"/>
                      <a:ext cx="928913" cy="1114692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9" name="円/楕円 27">
                    <a:extLst>
                      <a:ext uri="{FF2B5EF4-FFF2-40B4-BE49-F238E27FC236}">
                        <a16:creationId xmlns:a16="http://schemas.microsoft.com/office/drawing/2014/main" id="{9B7EAB4F-55D5-47A3-8F16-AF6CA16541E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44162" y="116628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0" name="円/楕円 27">
                    <a:extLst>
                      <a:ext uri="{FF2B5EF4-FFF2-40B4-BE49-F238E27FC236}">
                        <a16:creationId xmlns:a16="http://schemas.microsoft.com/office/drawing/2014/main" id="{E0263766-0BC6-4AE5-BBE1-D20E55CB4948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001349" y="1166282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81" name="グループ化 180">
                    <a:extLst>
                      <a:ext uri="{FF2B5EF4-FFF2-40B4-BE49-F238E27FC236}">
                        <a16:creationId xmlns:a16="http://schemas.microsoft.com/office/drawing/2014/main" id="{FB723076-73AA-4049-BA03-DBAFBE81FD79}"/>
                      </a:ext>
                    </a:extLst>
                  </p:cNvPr>
                  <p:cNvGrpSpPr/>
                  <p:nvPr/>
                </p:nvGrpSpPr>
                <p:grpSpPr>
                  <a:xfrm>
                    <a:off x="836857" y="993552"/>
                    <a:ext cx="198700" cy="168405"/>
                    <a:chOff x="7084627" y="3040652"/>
                    <a:chExt cx="240026" cy="203430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182" name="円/楕円 662">
                      <a:extLst>
                        <a:ext uri="{FF2B5EF4-FFF2-40B4-BE49-F238E27FC236}">
                          <a16:creationId xmlns:a16="http://schemas.microsoft.com/office/drawing/2014/main" id="{FC68BD43-57B5-45B8-BB8D-DA734B5BF7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rgbClr val="FF00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3" name="フリーフォーム: 図形 182">
                      <a:extLst>
                        <a:ext uri="{FF2B5EF4-FFF2-40B4-BE49-F238E27FC236}">
                          <a16:creationId xmlns:a16="http://schemas.microsoft.com/office/drawing/2014/main" id="{0602AE93-7993-405E-B101-436C3C8A09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rgbClr val="FF0066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45B5083C-A3BC-475C-A519-5FCCDC2A9DB0}"/>
                  </a:ext>
                </a:extLst>
              </p:cNvPr>
              <p:cNvGrpSpPr/>
              <p:nvPr/>
            </p:nvGrpSpPr>
            <p:grpSpPr>
              <a:xfrm>
                <a:off x="1545133" y="1349617"/>
                <a:ext cx="901095" cy="308530"/>
                <a:chOff x="1545133" y="1349617"/>
                <a:chExt cx="901095" cy="308530"/>
              </a:xfrm>
            </p:grpSpPr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1D6E52FA-CD26-4191-993D-F025BD3BA0AE}"/>
                    </a:ext>
                  </a:extLst>
                </p:cNvPr>
                <p:cNvGrpSpPr/>
                <p:nvPr/>
              </p:nvGrpSpPr>
              <p:grpSpPr>
                <a:xfrm>
                  <a:off x="1545133" y="1349617"/>
                  <a:ext cx="901095" cy="295434"/>
                  <a:chOff x="501763" y="597697"/>
                  <a:chExt cx="901095" cy="295434"/>
                </a:xfrm>
              </p:grpSpPr>
              <p:sp>
                <p:nvSpPr>
                  <p:cNvPr id="161" name="月 160">
                    <a:extLst>
                      <a:ext uri="{FF2B5EF4-FFF2-40B4-BE49-F238E27FC236}">
                        <a16:creationId xmlns:a16="http://schemas.microsoft.com/office/drawing/2014/main" id="{C4B6166B-C8A6-40BB-9024-7A3F086E23F8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676994" y="530240"/>
                    <a:ext cx="66360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" name="月 161">
                    <a:extLst>
                      <a:ext uri="{FF2B5EF4-FFF2-40B4-BE49-F238E27FC236}">
                        <a16:creationId xmlns:a16="http://schemas.microsoft.com/office/drawing/2014/main" id="{3EA1FC0E-19A3-46EB-8A8A-3E007AAF9052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1142532" y="530242"/>
                    <a:ext cx="66362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3" name="グループ化 162">
                    <a:extLst>
                      <a:ext uri="{FF2B5EF4-FFF2-40B4-BE49-F238E27FC236}">
                        <a16:creationId xmlns:a16="http://schemas.microsoft.com/office/drawing/2014/main" id="{48D2F6F9-A94B-4AEF-ACF9-F6BAAE9B7668}"/>
                      </a:ext>
                    </a:extLst>
                  </p:cNvPr>
                  <p:cNvGrpSpPr/>
                  <p:nvPr/>
                </p:nvGrpSpPr>
                <p:grpSpPr>
                  <a:xfrm>
                    <a:off x="501763" y="799599"/>
                    <a:ext cx="135002" cy="93532"/>
                    <a:chOff x="419854" y="787816"/>
                    <a:chExt cx="226299" cy="132157"/>
                  </a:xfrm>
                </p:grpSpPr>
                <p:sp>
                  <p:nvSpPr>
                    <p:cNvPr id="167" name="フリーフォーム: 図形 166">
                      <a:extLst>
                        <a:ext uri="{FF2B5EF4-FFF2-40B4-BE49-F238E27FC236}">
                          <a16:creationId xmlns:a16="http://schemas.microsoft.com/office/drawing/2014/main" id="{ED547249-4EF0-464B-A102-FE092588CC33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8" name="フリーフォーム: 図形 167">
                      <a:extLst>
                        <a:ext uri="{FF2B5EF4-FFF2-40B4-BE49-F238E27FC236}">
                          <a16:creationId xmlns:a16="http://schemas.microsoft.com/office/drawing/2014/main" id="{25DD4245-9BDB-405D-84C9-33C2E6B420D1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64" name="グループ化 163">
                    <a:extLst>
                      <a:ext uri="{FF2B5EF4-FFF2-40B4-BE49-F238E27FC236}">
                        <a16:creationId xmlns:a16="http://schemas.microsoft.com/office/drawing/2014/main" id="{63C97C26-6A85-480F-822A-777062B8134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267856" y="799599"/>
                    <a:ext cx="135002" cy="93532"/>
                    <a:chOff x="419854" y="787816"/>
                    <a:chExt cx="226299" cy="132157"/>
                  </a:xfrm>
                </p:grpSpPr>
                <p:sp>
                  <p:nvSpPr>
                    <p:cNvPr id="165" name="フリーフォーム: 図形 164">
                      <a:extLst>
                        <a:ext uri="{FF2B5EF4-FFF2-40B4-BE49-F238E27FC236}">
                          <a16:creationId xmlns:a16="http://schemas.microsoft.com/office/drawing/2014/main" id="{DB6F1C3D-F234-42F5-BBCA-DE14DFB609B9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6" name="フリーフォーム: 図形 165">
                      <a:extLst>
                        <a:ext uri="{FF2B5EF4-FFF2-40B4-BE49-F238E27FC236}">
                          <a16:creationId xmlns:a16="http://schemas.microsoft.com/office/drawing/2014/main" id="{B130CB71-56E7-4EC2-A163-376749E06AA5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67501DEC-2D16-4E7F-8F08-F5388AF86995}"/>
                    </a:ext>
                  </a:extLst>
                </p:cNvPr>
                <p:cNvSpPr/>
                <p:nvPr/>
              </p:nvSpPr>
              <p:spPr>
                <a:xfrm>
                  <a:off x="1696496" y="1520075"/>
                  <a:ext cx="156500" cy="138072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52FB4EC4-8760-4165-9920-50E910E389E2}"/>
                    </a:ext>
                  </a:extLst>
                </p:cNvPr>
                <p:cNvSpPr/>
                <p:nvPr/>
              </p:nvSpPr>
              <p:spPr>
                <a:xfrm>
                  <a:off x="2141789" y="1520075"/>
                  <a:ext cx="156500" cy="138072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6236B4C1-79D5-4188-9D83-1B3AE21CA02F}"/>
                  </a:ext>
                </a:extLst>
              </p:cNvPr>
              <p:cNvGrpSpPr/>
              <p:nvPr/>
            </p:nvGrpSpPr>
            <p:grpSpPr>
              <a:xfrm>
                <a:off x="1494551" y="950887"/>
                <a:ext cx="962588" cy="1004208"/>
                <a:chOff x="1494551" y="950887"/>
                <a:chExt cx="962588" cy="1004208"/>
              </a:xfrm>
            </p:grpSpPr>
            <p:sp>
              <p:nvSpPr>
                <p:cNvPr id="151" name="楕円 22">
                  <a:extLst>
                    <a:ext uri="{FF2B5EF4-FFF2-40B4-BE49-F238E27FC236}">
                      <a16:creationId xmlns:a16="http://schemas.microsoft.com/office/drawing/2014/main" id="{A0D7DB9B-E163-490A-8904-85896C291CB4}"/>
                    </a:ext>
                  </a:extLst>
                </p:cNvPr>
                <p:cNvSpPr/>
                <p:nvPr/>
              </p:nvSpPr>
              <p:spPr>
                <a:xfrm>
                  <a:off x="2346376" y="1119143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楕円 22">
                  <a:extLst>
                    <a:ext uri="{FF2B5EF4-FFF2-40B4-BE49-F238E27FC236}">
                      <a16:creationId xmlns:a16="http://schemas.microsoft.com/office/drawing/2014/main" id="{035347DA-0040-4B3A-9CBA-FC250B95DD4F}"/>
                    </a:ext>
                  </a:extLst>
                </p:cNvPr>
                <p:cNvSpPr/>
                <p:nvPr/>
              </p:nvSpPr>
              <p:spPr>
                <a:xfrm>
                  <a:off x="2085101" y="96418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楕円 22">
                  <a:extLst>
                    <a:ext uri="{FF2B5EF4-FFF2-40B4-BE49-F238E27FC236}">
                      <a16:creationId xmlns:a16="http://schemas.microsoft.com/office/drawing/2014/main" id="{131EAB6B-FD6D-41AF-8C40-3DF8DBE57C7A}"/>
                    </a:ext>
                  </a:extLst>
                </p:cNvPr>
                <p:cNvSpPr/>
                <p:nvPr/>
              </p:nvSpPr>
              <p:spPr>
                <a:xfrm>
                  <a:off x="1494551" y="120548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楕円 22">
                  <a:extLst>
                    <a:ext uri="{FF2B5EF4-FFF2-40B4-BE49-F238E27FC236}">
                      <a16:creationId xmlns:a16="http://schemas.microsoft.com/office/drawing/2014/main" id="{9FCFBA8E-BC87-4DEA-B872-361CFE1F2290}"/>
                    </a:ext>
                  </a:extLst>
                </p:cNvPr>
                <p:cNvSpPr/>
                <p:nvPr/>
              </p:nvSpPr>
              <p:spPr>
                <a:xfrm>
                  <a:off x="1582181" y="178714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楕円 22">
                  <a:extLst>
                    <a:ext uri="{FF2B5EF4-FFF2-40B4-BE49-F238E27FC236}">
                      <a16:creationId xmlns:a16="http://schemas.microsoft.com/office/drawing/2014/main" id="{F6D6AEA8-F7CC-4276-8E4A-3E0CD03309EE}"/>
                    </a:ext>
                  </a:extLst>
                </p:cNvPr>
                <p:cNvSpPr/>
                <p:nvPr/>
              </p:nvSpPr>
              <p:spPr>
                <a:xfrm>
                  <a:off x="1645469" y="950887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91" name="円/楕円 27">
              <a:extLst>
                <a:ext uri="{FF2B5EF4-FFF2-40B4-BE49-F238E27FC236}">
                  <a16:creationId xmlns:a16="http://schemas.microsoft.com/office/drawing/2014/main" id="{C50B9F13-FB2B-1C94-ED8E-755C89817CF7}"/>
                </a:ext>
              </a:extLst>
            </p:cNvPr>
            <p:cNvSpPr/>
            <p:nvPr/>
          </p:nvSpPr>
          <p:spPr>
            <a:xfrm>
              <a:off x="1795449" y="2007236"/>
              <a:ext cx="322912" cy="10824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193B3D17-82A1-16FC-79E2-EBD326C8A9D9}"/>
                </a:ext>
              </a:extLst>
            </p:cNvPr>
            <p:cNvSpPr/>
            <p:nvPr/>
          </p:nvSpPr>
          <p:spPr>
            <a:xfrm>
              <a:off x="794701" y="1851565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DAF6CE27-B2EA-3F0F-AB9A-2E6FBE9AB599}"/>
                </a:ext>
              </a:extLst>
            </p:cNvPr>
            <p:cNvGrpSpPr/>
            <p:nvPr/>
          </p:nvGrpSpPr>
          <p:grpSpPr>
            <a:xfrm>
              <a:off x="2077191" y="1520776"/>
              <a:ext cx="410693" cy="880988"/>
              <a:chOff x="2191349" y="1770013"/>
              <a:chExt cx="312172" cy="669649"/>
            </a:xfrm>
          </p:grpSpPr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44C0FE52-4728-D7FF-1C83-75F9F72A9CAA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8B83954B-25C2-AF31-BAC8-7F9D3B58DB4B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9441D6E9-C8A4-57CE-35C3-F1D684331EA9}"/>
                </a:ext>
              </a:extLst>
            </p:cNvPr>
            <p:cNvSpPr/>
            <p:nvPr/>
          </p:nvSpPr>
          <p:spPr>
            <a:xfrm rot="19910582">
              <a:off x="2337486" y="1873328"/>
              <a:ext cx="334475" cy="1300112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BE5D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8D32F0F6-ADAC-FC14-39F9-4CED20404C3A}"/>
                </a:ext>
              </a:extLst>
            </p:cNvPr>
            <p:cNvSpPr/>
            <p:nvPr/>
          </p:nvSpPr>
          <p:spPr>
            <a:xfrm rot="19969391">
              <a:off x="2327516" y="2311023"/>
              <a:ext cx="527578" cy="1227182"/>
            </a:xfrm>
            <a:custGeom>
              <a:avLst/>
              <a:gdLst>
                <a:gd name="connsiteX0" fmla="*/ 128616 w 366930"/>
                <a:gd name="connsiteY0" fmla="*/ 0 h 839443"/>
                <a:gd name="connsiteX1" fmla="*/ 238314 w 366930"/>
                <a:gd name="connsiteY1" fmla="*/ 0 h 839443"/>
                <a:gd name="connsiteX2" fmla="*/ 366930 w 366930"/>
                <a:gd name="connsiteY2" fmla="*/ 128616 h 839443"/>
                <a:gd name="connsiteX3" fmla="*/ 366930 w 366930"/>
                <a:gd name="connsiteY3" fmla="*/ 655978 h 839443"/>
                <a:gd name="connsiteX4" fmla="*/ 183465 w 366930"/>
                <a:gd name="connsiteY4" fmla="*/ 839443 h 839443"/>
                <a:gd name="connsiteX5" fmla="*/ 183465 w 366930"/>
                <a:gd name="connsiteY5" fmla="*/ 839443 h 839443"/>
                <a:gd name="connsiteX6" fmla="*/ 0 w 366930"/>
                <a:gd name="connsiteY6" fmla="*/ 655978 h 839443"/>
                <a:gd name="connsiteX7" fmla="*/ 0 w 366930"/>
                <a:gd name="connsiteY7" fmla="*/ 128616 h 839443"/>
                <a:gd name="connsiteX8" fmla="*/ 128616 w 366930"/>
                <a:gd name="connsiteY8" fmla="*/ 0 h 839443"/>
                <a:gd name="connsiteX0" fmla="*/ 195707 w 434021"/>
                <a:gd name="connsiteY0" fmla="*/ 0 h 840556"/>
                <a:gd name="connsiteX1" fmla="*/ 305405 w 434021"/>
                <a:gd name="connsiteY1" fmla="*/ 0 h 840556"/>
                <a:gd name="connsiteX2" fmla="*/ 434021 w 434021"/>
                <a:gd name="connsiteY2" fmla="*/ 128616 h 840556"/>
                <a:gd name="connsiteX3" fmla="*/ 434021 w 434021"/>
                <a:gd name="connsiteY3" fmla="*/ 655978 h 840556"/>
                <a:gd name="connsiteX4" fmla="*/ 250556 w 434021"/>
                <a:gd name="connsiteY4" fmla="*/ 839443 h 840556"/>
                <a:gd name="connsiteX5" fmla="*/ 250556 w 434021"/>
                <a:gd name="connsiteY5" fmla="*/ 839443 h 840556"/>
                <a:gd name="connsiteX6" fmla="*/ 0 w 434021"/>
                <a:gd name="connsiteY6" fmla="*/ 755370 h 840556"/>
                <a:gd name="connsiteX7" fmla="*/ 67091 w 434021"/>
                <a:gd name="connsiteY7" fmla="*/ 128616 h 840556"/>
                <a:gd name="connsiteX8" fmla="*/ 195707 w 434021"/>
                <a:gd name="connsiteY8" fmla="*/ 0 h 840556"/>
                <a:gd name="connsiteX0" fmla="*/ 223258 w 461572"/>
                <a:gd name="connsiteY0" fmla="*/ 0 h 843240"/>
                <a:gd name="connsiteX1" fmla="*/ 332956 w 461572"/>
                <a:gd name="connsiteY1" fmla="*/ 0 h 843240"/>
                <a:gd name="connsiteX2" fmla="*/ 461572 w 461572"/>
                <a:gd name="connsiteY2" fmla="*/ 128616 h 843240"/>
                <a:gd name="connsiteX3" fmla="*/ 461572 w 461572"/>
                <a:gd name="connsiteY3" fmla="*/ 655978 h 843240"/>
                <a:gd name="connsiteX4" fmla="*/ 278107 w 461572"/>
                <a:gd name="connsiteY4" fmla="*/ 839443 h 843240"/>
                <a:gd name="connsiteX5" fmla="*/ 278107 w 461572"/>
                <a:gd name="connsiteY5" fmla="*/ 839443 h 843240"/>
                <a:gd name="connsiteX6" fmla="*/ 27551 w 461572"/>
                <a:gd name="connsiteY6" fmla="*/ 755370 h 843240"/>
                <a:gd name="connsiteX7" fmla="*/ 94642 w 461572"/>
                <a:gd name="connsiteY7" fmla="*/ 128616 h 843240"/>
                <a:gd name="connsiteX8" fmla="*/ 223258 w 461572"/>
                <a:gd name="connsiteY8" fmla="*/ 0 h 843240"/>
                <a:gd name="connsiteX0" fmla="*/ 227986 w 466300"/>
                <a:gd name="connsiteY0" fmla="*/ 295 h 843535"/>
                <a:gd name="connsiteX1" fmla="*/ 337684 w 466300"/>
                <a:gd name="connsiteY1" fmla="*/ 295 h 843535"/>
                <a:gd name="connsiteX2" fmla="*/ 466300 w 466300"/>
                <a:gd name="connsiteY2" fmla="*/ 128911 h 843535"/>
                <a:gd name="connsiteX3" fmla="*/ 466300 w 466300"/>
                <a:gd name="connsiteY3" fmla="*/ 656273 h 843535"/>
                <a:gd name="connsiteX4" fmla="*/ 282835 w 466300"/>
                <a:gd name="connsiteY4" fmla="*/ 839738 h 843535"/>
                <a:gd name="connsiteX5" fmla="*/ 282835 w 466300"/>
                <a:gd name="connsiteY5" fmla="*/ 839738 h 843535"/>
                <a:gd name="connsiteX6" fmla="*/ 32279 w 466300"/>
                <a:gd name="connsiteY6" fmla="*/ 755665 h 843535"/>
                <a:gd name="connsiteX7" fmla="*/ 99370 w 466300"/>
                <a:gd name="connsiteY7" fmla="*/ 128911 h 843535"/>
                <a:gd name="connsiteX8" fmla="*/ 227986 w 466300"/>
                <a:gd name="connsiteY8" fmla="*/ 295 h 843535"/>
                <a:gd name="connsiteX0" fmla="*/ 227986 w 466300"/>
                <a:gd name="connsiteY0" fmla="*/ 63551 h 906791"/>
                <a:gd name="connsiteX1" fmla="*/ 370312 w 466300"/>
                <a:gd name="connsiteY1" fmla="*/ 0 h 906791"/>
                <a:gd name="connsiteX2" fmla="*/ 466300 w 466300"/>
                <a:gd name="connsiteY2" fmla="*/ 192167 h 906791"/>
                <a:gd name="connsiteX3" fmla="*/ 466300 w 466300"/>
                <a:gd name="connsiteY3" fmla="*/ 719529 h 906791"/>
                <a:gd name="connsiteX4" fmla="*/ 282835 w 466300"/>
                <a:gd name="connsiteY4" fmla="*/ 902994 h 906791"/>
                <a:gd name="connsiteX5" fmla="*/ 282835 w 466300"/>
                <a:gd name="connsiteY5" fmla="*/ 902994 h 906791"/>
                <a:gd name="connsiteX6" fmla="*/ 32279 w 466300"/>
                <a:gd name="connsiteY6" fmla="*/ 818921 h 906791"/>
                <a:gd name="connsiteX7" fmla="*/ 99370 w 466300"/>
                <a:gd name="connsiteY7" fmla="*/ 192167 h 906791"/>
                <a:gd name="connsiteX8" fmla="*/ 227986 w 466300"/>
                <a:gd name="connsiteY8" fmla="*/ 63551 h 906791"/>
                <a:gd name="connsiteX0" fmla="*/ 227986 w 466300"/>
                <a:gd name="connsiteY0" fmla="*/ 63551 h 906791"/>
                <a:gd name="connsiteX1" fmla="*/ 370312 w 466300"/>
                <a:gd name="connsiteY1" fmla="*/ 0 h 906791"/>
                <a:gd name="connsiteX2" fmla="*/ 435165 w 466300"/>
                <a:gd name="connsiteY2" fmla="*/ 315374 h 906791"/>
                <a:gd name="connsiteX3" fmla="*/ 466300 w 466300"/>
                <a:gd name="connsiteY3" fmla="*/ 719529 h 906791"/>
                <a:gd name="connsiteX4" fmla="*/ 282835 w 466300"/>
                <a:gd name="connsiteY4" fmla="*/ 902994 h 906791"/>
                <a:gd name="connsiteX5" fmla="*/ 282835 w 466300"/>
                <a:gd name="connsiteY5" fmla="*/ 902994 h 906791"/>
                <a:gd name="connsiteX6" fmla="*/ 32279 w 466300"/>
                <a:gd name="connsiteY6" fmla="*/ 818921 h 906791"/>
                <a:gd name="connsiteX7" fmla="*/ 99370 w 466300"/>
                <a:gd name="connsiteY7" fmla="*/ 192167 h 906791"/>
                <a:gd name="connsiteX8" fmla="*/ 227986 w 466300"/>
                <a:gd name="connsiteY8" fmla="*/ 63551 h 906791"/>
                <a:gd name="connsiteX0" fmla="*/ 232314 w 465936"/>
                <a:gd name="connsiteY0" fmla="*/ 23131 h 906791"/>
                <a:gd name="connsiteX1" fmla="*/ 369948 w 465936"/>
                <a:gd name="connsiteY1" fmla="*/ 0 h 906791"/>
                <a:gd name="connsiteX2" fmla="*/ 434801 w 465936"/>
                <a:gd name="connsiteY2" fmla="*/ 315374 h 906791"/>
                <a:gd name="connsiteX3" fmla="*/ 465936 w 465936"/>
                <a:gd name="connsiteY3" fmla="*/ 719529 h 906791"/>
                <a:gd name="connsiteX4" fmla="*/ 282471 w 465936"/>
                <a:gd name="connsiteY4" fmla="*/ 902994 h 906791"/>
                <a:gd name="connsiteX5" fmla="*/ 282471 w 465936"/>
                <a:gd name="connsiteY5" fmla="*/ 902994 h 906791"/>
                <a:gd name="connsiteX6" fmla="*/ 31915 w 465936"/>
                <a:gd name="connsiteY6" fmla="*/ 818921 h 906791"/>
                <a:gd name="connsiteX7" fmla="*/ 99006 w 465936"/>
                <a:gd name="connsiteY7" fmla="*/ 192167 h 906791"/>
                <a:gd name="connsiteX8" fmla="*/ 232314 w 465936"/>
                <a:gd name="connsiteY8" fmla="*/ 23131 h 906791"/>
                <a:gd name="connsiteX0" fmla="*/ 245161 w 478783"/>
                <a:gd name="connsiteY0" fmla="*/ 23131 h 903146"/>
                <a:gd name="connsiteX1" fmla="*/ 382795 w 478783"/>
                <a:gd name="connsiteY1" fmla="*/ 0 h 903146"/>
                <a:gd name="connsiteX2" fmla="*/ 447648 w 478783"/>
                <a:gd name="connsiteY2" fmla="*/ 315374 h 903146"/>
                <a:gd name="connsiteX3" fmla="*/ 478783 w 478783"/>
                <a:gd name="connsiteY3" fmla="*/ 719529 h 903146"/>
                <a:gd name="connsiteX4" fmla="*/ 295318 w 478783"/>
                <a:gd name="connsiteY4" fmla="*/ 902994 h 903146"/>
                <a:gd name="connsiteX5" fmla="*/ 295318 w 478783"/>
                <a:gd name="connsiteY5" fmla="*/ 902994 h 903146"/>
                <a:gd name="connsiteX6" fmla="*/ 44762 w 478783"/>
                <a:gd name="connsiteY6" fmla="*/ 818921 h 903146"/>
                <a:gd name="connsiteX7" fmla="*/ 18546 w 478783"/>
                <a:gd name="connsiteY7" fmla="*/ 353048 h 903146"/>
                <a:gd name="connsiteX8" fmla="*/ 245161 w 478783"/>
                <a:gd name="connsiteY8" fmla="*/ 23131 h 903146"/>
                <a:gd name="connsiteX0" fmla="*/ 124827 w 470650"/>
                <a:gd name="connsiteY0" fmla="*/ 158251 h 903146"/>
                <a:gd name="connsiteX1" fmla="*/ 374662 w 470650"/>
                <a:gd name="connsiteY1" fmla="*/ 0 h 903146"/>
                <a:gd name="connsiteX2" fmla="*/ 439515 w 470650"/>
                <a:gd name="connsiteY2" fmla="*/ 315374 h 903146"/>
                <a:gd name="connsiteX3" fmla="*/ 470650 w 470650"/>
                <a:gd name="connsiteY3" fmla="*/ 719529 h 903146"/>
                <a:gd name="connsiteX4" fmla="*/ 287185 w 470650"/>
                <a:gd name="connsiteY4" fmla="*/ 902994 h 903146"/>
                <a:gd name="connsiteX5" fmla="*/ 287185 w 470650"/>
                <a:gd name="connsiteY5" fmla="*/ 902994 h 903146"/>
                <a:gd name="connsiteX6" fmla="*/ 36629 w 470650"/>
                <a:gd name="connsiteY6" fmla="*/ 818921 h 903146"/>
                <a:gd name="connsiteX7" fmla="*/ 10413 w 470650"/>
                <a:gd name="connsiteY7" fmla="*/ 353048 h 903146"/>
                <a:gd name="connsiteX8" fmla="*/ 124827 w 470650"/>
                <a:gd name="connsiteY8" fmla="*/ 158251 h 903146"/>
                <a:gd name="connsiteX0" fmla="*/ 124827 w 470650"/>
                <a:gd name="connsiteY0" fmla="*/ 158251 h 903146"/>
                <a:gd name="connsiteX1" fmla="*/ 374662 w 470650"/>
                <a:gd name="connsiteY1" fmla="*/ 0 h 903146"/>
                <a:gd name="connsiteX2" fmla="*/ 439515 w 470650"/>
                <a:gd name="connsiteY2" fmla="*/ 315374 h 903146"/>
                <a:gd name="connsiteX3" fmla="*/ 470650 w 470650"/>
                <a:gd name="connsiteY3" fmla="*/ 719529 h 903146"/>
                <a:gd name="connsiteX4" fmla="*/ 287185 w 470650"/>
                <a:gd name="connsiteY4" fmla="*/ 902994 h 903146"/>
                <a:gd name="connsiteX5" fmla="*/ 287185 w 470650"/>
                <a:gd name="connsiteY5" fmla="*/ 902994 h 903146"/>
                <a:gd name="connsiteX6" fmla="*/ 36629 w 470650"/>
                <a:gd name="connsiteY6" fmla="*/ 818921 h 903146"/>
                <a:gd name="connsiteX7" fmla="*/ 10413 w 470650"/>
                <a:gd name="connsiteY7" fmla="*/ 353048 h 903146"/>
                <a:gd name="connsiteX8" fmla="*/ 124827 w 470650"/>
                <a:gd name="connsiteY8" fmla="*/ 158251 h 903146"/>
                <a:gd name="connsiteX0" fmla="*/ 115572 w 461395"/>
                <a:gd name="connsiteY0" fmla="*/ 158251 h 1031273"/>
                <a:gd name="connsiteX1" fmla="*/ 365407 w 461395"/>
                <a:gd name="connsiteY1" fmla="*/ 0 h 1031273"/>
                <a:gd name="connsiteX2" fmla="*/ 430260 w 461395"/>
                <a:gd name="connsiteY2" fmla="*/ 315374 h 1031273"/>
                <a:gd name="connsiteX3" fmla="*/ 461395 w 461395"/>
                <a:gd name="connsiteY3" fmla="*/ 719529 h 1031273"/>
                <a:gd name="connsiteX4" fmla="*/ 277930 w 461395"/>
                <a:gd name="connsiteY4" fmla="*/ 902994 h 1031273"/>
                <a:gd name="connsiteX5" fmla="*/ 277930 w 461395"/>
                <a:gd name="connsiteY5" fmla="*/ 902994 h 1031273"/>
                <a:gd name="connsiteX6" fmla="*/ 70097 w 461395"/>
                <a:gd name="connsiteY6" fmla="*/ 1006815 h 1031273"/>
                <a:gd name="connsiteX7" fmla="*/ 1158 w 461395"/>
                <a:gd name="connsiteY7" fmla="*/ 353048 h 1031273"/>
                <a:gd name="connsiteX8" fmla="*/ 115572 w 461395"/>
                <a:gd name="connsiteY8" fmla="*/ 158251 h 1031273"/>
                <a:gd name="connsiteX0" fmla="*/ 115572 w 461395"/>
                <a:gd name="connsiteY0" fmla="*/ 158251 h 1031273"/>
                <a:gd name="connsiteX1" fmla="*/ 365407 w 461395"/>
                <a:gd name="connsiteY1" fmla="*/ 0 h 1031273"/>
                <a:gd name="connsiteX2" fmla="*/ 430260 w 461395"/>
                <a:gd name="connsiteY2" fmla="*/ 315374 h 1031273"/>
                <a:gd name="connsiteX3" fmla="*/ 461395 w 461395"/>
                <a:gd name="connsiteY3" fmla="*/ 719529 h 1031273"/>
                <a:gd name="connsiteX4" fmla="*/ 277930 w 461395"/>
                <a:gd name="connsiteY4" fmla="*/ 902994 h 1031273"/>
                <a:gd name="connsiteX5" fmla="*/ 277930 w 461395"/>
                <a:gd name="connsiteY5" fmla="*/ 902994 h 1031273"/>
                <a:gd name="connsiteX6" fmla="*/ 70097 w 461395"/>
                <a:gd name="connsiteY6" fmla="*/ 1006815 h 1031273"/>
                <a:gd name="connsiteX7" fmla="*/ 1158 w 461395"/>
                <a:gd name="connsiteY7" fmla="*/ 353048 h 1031273"/>
                <a:gd name="connsiteX8" fmla="*/ 115572 w 461395"/>
                <a:gd name="connsiteY8" fmla="*/ 158251 h 1031273"/>
                <a:gd name="connsiteX0" fmla="*/ 115572 w 461395"/>
                <a:gd name="connsiteY0" fmla="*/ 158251 h 1006815"/>
                <a:gd name="connsiteX1" fmla="*/ 365407 w 461395"/>
                <a:gd name="connsiteY1" fmla="*/ 0 h 1006815"/>
                <a:gd name="connsiteX2" fmla="*/ 430260 w 461395"/>
                <a:gd name="connsiteY2" fmla="*/ 315374 h 1006815"/>
                <a:gd name="connsiteX3" fmla="*/ 461395 w 461395"/>
                <a:gd name="connsiteY3" fmla="*/ 719529 h 1006815"/>
                <a:gd name="connsiteX4" fmla="*/ 277930 w 461395"/>
                <a:gd name="connsiteY4" fmla="*/ 902994 h 1006815"/>
                <a:gd name="connsiteX5" fmla="*/ 70097 w 461395"/>
                <a:gd name="connsiteY5" fmla="*/ 1006815 h 1006815"/>
                <a:gd name="connsiteX6" fmla="*/ 1158 w 461395"/>
                <a:gd name="connsiteY6" fmla="*/ 353048 h 1006815"/>
                <a:gd name="connsiteX7" fmla="*/ 115572 w 461395"/>
                <a:gd name="connsiteY7" fmla="*/ 158251 h 1006815"/>
                <a:gd name="connsiteX0" fmla="*/ 129054 w 474877"/>
                <a:gd name="connsiteY0" fmla="*/ 158251 h 1007042"/>
                <a:gd name="connsiteX1" fmla="*/ 378889 w 474877"/>
                <a:gd name="connsiteY1" fmla="*/ 0 h 1007042"/>
                <a:gd name="connsiteX2" fmla="*/ 443742 w 474877"/>
                <a:gd name="connsiteY2" fmla="*/ 315374 h 1007042"/>
                <a:gd name="connsiteX3" fmla="*/ 474877 w 474877"/>
                <a:gd name="connsiteY3" fmla="*/ 719529 h 1007042"/>
                <a:gd name="connsiteX4" fmla="*/ 291412 w 474877"/>
                <a:gd name="connsiteY4" fmla="*/ 902994 h 1007042"/>
                <a:gd name="connsiteX5" fmla="*/ 83579 w 474877"/>
                <a:gd name="connsiteY5" fmla="*/ 1006815 h 1007042"/>
                <a:gd name="connsiteX6" fmla="*/ 14640 w 474877"/>
                <a:gd name="connsiteY6" fmla="*/ 353048 h 1007042"/>
                <a:gd name="connsiteX7" fmla="*/ 129054 w 474877"/>
                <a:gd name="connsiteY7" fmla="*/ 158251 h 1007042"/>
                <a:gd name="connsiteX0" fmla="*/ 117633 w 463456"/>
                <a:gd name="connsiteY0" fmla="*/ 158251 h 1016845"/>
                <a:gd name="connsiteX1" fmla="*/ 367468 w 463456"/>
                <a:gd name="connsiteY1" fmla="*/ 0 h 1016845"/>
                <a:gd name="connsiteX2" fmla="*/ 432321 w 463456"/>
                <a:gd name="connsiteY2" fmla="*/ 315374 h 1016845"/>
                <a:gd name="connsiteX3" fmla="*/ 463456 w 463456"/>
                <a:gd name="connsiteY3" fmla="*/ 719529 h 1016845"/>
                <a:gd name="connsiteX4" fmla="*/ 72158 w 463456"/>
                <a:gd name="connsiteY4" fmla="*/ 1006815 h 1016845"/>
                <a:gd name="connsiteX5" fmla="*/ 3219 w 463456"/>
                <a:gd name="connsiteY5" fmla="*/ 353048 h 1016845"/>
                <a:gd name="connsiteX6" fmla="*/ 117633 w 463456"/>
                <a:gd name="connsiteY6" fmla="*/ 158251 h 1016845"/>
                <a:gd name="connsiteX0" fmla="*/ 129929 w 475752"/>
                <a:gd name="connsiteY0" fmla="*/ 158251 h 1068170"/>
                <a:gd name="connsiteX1" fmla="*/ 379764 w 475752"/>
                <a:gd name="connsiteY1" fmla="*/ 0 h 1068170"/>
                <a:gd name="connsiteX2" fmla="*/ 444617 w 475752"/>
                <a:gd name="connsiteY2" fmla="*/ 315374 h 1068170"/>
                <a:gd name="connsiteX3" fmla="*/ 475752 w 475752"/>
                <a:gd name="connsiteY3" fmla="*/ 719529 h 1068170"/>
                <a:gd name="connsiteX4" fmla="*/ 51940 w 475752"/>
                <a:gd name="connsiteY4" fmla="*/ 1059717 h 1068170"/>
                <a:gd name="connsiteX5" fmla="*/ 15515 w 475752"/>
                <a:gd name="connsiteY5" fmla="*/ 353048 h 1068170"/>
                <a:gd name="connsiteX6" fmla="*/ 129929 w 475752"/>
                <a:gd name="connsiteY6" fmla="*/ 158251 h 1068170"/>
                <a:gd name="connsiteX0" fmla="*/ 129514 w 468243"/>
                <a:gd name="connsiteY0" fmla="*/ 158251 h 1073377"/>
                <a:gd name="connsiteX1" fmla="*/ 379349 w 468243"/>
                <a:gd name="connsiteY1" fmla="*/ 0 h 1073377"/>
                <a:gd name="connsiteX2" fmla="*/ 444202 w 468243"/>
                <a:gd name="connsiteY2" fmla="*/ 315374 h 1073377"/>
                <a:gd name="connsiteX3" fmla="*/ 468243 w 468243"/>
                <a:gd name="connsiteY3" fmla="*/ 785484 h 1073377"/>
                <a:gd name="connsiteX4" fmla="*/ 51525 w 468243"/>
                <a:gd name="connsiteY4" fmla="*/ 1059717 h 1073377"/>
                <a:gd name="connsiteX5" fmla="*/ 15100 w 468243"/>
                <a:gd name="connsiteY5" fmla="*/ 353048 h 1073377"/>
                <a:gd name="connsiteX6" fmla="*/ 129514 w 468243"/>
                <a:gd name="connsiteY6" fmla="*/ 158251 h 1073377"/>
                <a:gd name="connsiteX0" fmla="*/ 156820 w 495549"/>
                <a:gd name="connsiteY0" fmla="*/ 158251 h 1223651"/>
                <a:gd name="connsiteX1" fmla="*/ 406655 w 495549"/>
                <a:gd name="connsiteY1" fmla="*/ 0 h 1223651"/>
                <a:gd name="connsiteX2" fmla="*/ 471508 w 495549"/>
                <a:gd name="connsiteY2" fmla="*/ 315374 h 1223651"/>
                <a:gd name="connsiteX3" fmla="*/ 495549 w 495549"/>
                <a:gd name="connsiteY3" fmla="*/ 785484 h 1223651"/>
                <a:gd name="connsiteX4" fmla="*/ 36706 w 495549"/>
                <a:gd name="connsiteY4" fmla="*/ 1214756 h 1223651"/>
                <a:gd name="connsiteX5" fmla="*/ 42406 w 495549"/>
                <a:gd name="connsiteY5" fmla="*/ 353048 h 1223651"/>
                <a:gd name="connsiteX6" fmla="*/ 156820 w 495549"/>
                <a:gd name="connsiteY6" fmla="*/ 158251 h 1223651"/>
                <a:gd name="connsiteX0" fmla="*/ 188849 w 527578"/>
                <a:gd name="connsiteY0" fmla="*/ 158251 h 1227182"/>
                <a:gd name="connsiteX1" fmla="*/ 438684 w 527578"/>
                <a:gd name="connsiteY1" fmla="*/ 0 h 1227182"/>
                <a:gd name="connsiteX2" fmla="*/ 503537 w 527578"/>
                <a:gd name="connsiteY2" fmla="*/ 315374 h 1227182"/>
                <a:gd name="connsiteX3" fmla="*/ 527578 w 527578"/>
                <a:gd name="connsiteY3" fmla="*/ 785484 h 1227182"/>
                <a:gd name="connsiteX4" fmla="*/ 68735 w 527578"/>
                <a:gd name="connsiteY4" fmla="*/ 1214756 h 1227182"/>
                <a:gd name="connsiteX5" fmla="*/ 74435 w 527578"/>
                <a:gd name="connsiteY5" fmla="*/ 353048 h 1227182"/>
                <a:gd name="connsiteX6" fmla="*/ 188849 w 527578"/>
                <a:gd name="connsiteY6" fmla="*/ 158251 h 122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7578" h="1227182">
                  <a:moveTo>
                    <a:pt x="188849" y="158251"/>
                  </a:moveTo>
                  <a:cubicBezTo>
                    <a:pt x="281055" y="67256"/>
                    <a:pt x="355406" y="52750"/>
                    <a:pt x="438684" y="0"/>
                  </a:cubicBezTo>
                  <a:cubicBezTo>
                    <a:pt x="509717" y="0"/>
                    <a:pt x="503537" y="244341"/>
                    <a:pt x="503537" y="315374"/>
                  </a:cubicBezTo>
                  <a:lnTo>
                    <a:pt x="527578" y="785484"/>
                  </a:lnTo>
                  <a:cubicBezTo>
                    <a:pt x="467551" y="900724"/>
                    <a:pt x="216510" y="1302510"/>
                    <a:pt x="68735" y="1214756"/>
                  </a:cubicBezTo>
                  <a:cubicBezTo>
                    <a:pt x="-79040" y="1127002"/>
                    <a:pt x="54416" y="529132"/>
                    <a:pt x="74435" y="353048"/>
                  </a:cubicBezTo>
                  <a:cubicBezTo>
                    <a:pt x="94454" y="176964"/>
                    <a:pt x="96643" y="249246"/>
                    <a:pt x="188849" y="158251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85000"/>
                </a:schemeClr>
              </a:fgClr>
              <a:bgClr>
                <a:schemeClr val="accent1">
                  <a:lumMod val="60000"/>
                  <a:lumOff val="4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9542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id="{4D9B7209-948C-4272-8AAC-78441C8D610C}"/>
              </a:ext>
            </a:extLst>
          </p:cNvPr>
          <p:cNvGrpSpPr/>
          <p:nvPr/>
        </p:nvGrpSpPr>
        <p:grpSpPr>
          <a:xfrm>
            <a:off x="3923605" y="977650"/>
            <a:ext cx="1858342" cy="2560296"/>
            <a:chOff x="3865561" y="821480"/>
            <a:chExt cx="1974430" cy="2720236"/>
          </a:xfrm>
        </p:grpSpPr>
        <p:sp>
          <p:nvSpPr>
            <p:cNvPr id="343" name="四角形: 上の 2 つの角を丸める 342">
              <a:extLst>
                <a:ext uri="{FF2B5EF4-FFF2-40B4-BE49-F238E27FC236}">
                  <a16:creationId xmlns:a16="http://schemas.microsoft.com/office/drawing/2014/main" id="{8F393ED0-7C8E-252B-7E49-95FE51B01DB7}"/>
                </a:ext>
              </a:extLst>
            </p:cNvPr>
            <p:cNvSpPr/>
            <p:nvPr/>
          </p:nvSpPr>
          <p:spPr>
            <a:xfrm rot="19211178">
              <a:off x="5473154" y="2333318"/>
              <a:ext cx="366837" cy="862692"/>
            </a:xfrm>
            <a:prstGeom prst="round2SameRect">
              <a:avLst>
                <a:gd name="adj1" fmla="val 50000"/>
                <a:gd name="adj2" fmla="val 50000"/>
              </a:avLst>
            </a:prstGeom>
            <a:pattFill prst="dashHorz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2A6EE57E-EBBD-4967-8B9E-300BCC7D7661}"/>
                </a:ext>
              </a:extLst>
            </p:cNvPr>
            <p:cNvGrpSpPr/>
            <p:nvPr/>
          </p:nvGrpSpPr>
          <p:grpSpPr>
            <a:xfrm>
              <a:off x="4192321" y="821480"/>
              <a:ext cx="1482566" cy="2720236"/>
              <a:chOff x="4217195" y="814955"/>
              <a:chExt cx="1482566" cy="2720236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1B28FFF2-DF3E-4DDC-B162-CBC0340F10BB}"/>
                  </a:ext>
                </a:extLst>
              </p:cNvPr>
              <p:cNvGrpSpPr/>
              <p:nvPr/>
            </p:nvGrpSpPr>
            <p:grpSpPr>
              <a:xfrm>
                <a:off x="4217195" y="950745"/>
                <a:ext cx="1482566" cy="2584446"/>
                <a:chOff x="4217195" y="950745"/>
                <a:chExt cx="1482566" cy="2584446"/>
              </a:xfrm>
            </p:grpSpPr>
            <p:sp>
              <p:nvSpPr>
                <p:cNvPr id="25" name="正方形/長方形 24">
                  <a:extLst>
                    <a:ext uri="{FF2B5EF4-FFF2-40B4-BE49-F238E27FC236}">
                      <a16:creationId xmlns:a16="http://schemas.microsoft.com/office/drawing/2014/main" id="{6FD9E694-C2CB-4184-9084-CBA036659246}"/>
                    </a:ext>
                  </a:extLst>
                </p:cNvPr>
                <p:cNvSpPr/>
                <p:nvPr/>
              </p:nvSpPr>
              <p:spPr>
                <a:xfrm>
                  <a:off x="4336034" y="3320235"/>
                  <a:ext cx="147885" cy="211954"/>
                </a:xfrm>
                <a:prstGeom prst="rect">
                  <a:avLst/>
                </a:prstGeom>
                <a:solidFill>
                  <a:srgbClr val="F4B18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台形 25">
                  <a:extLst>
                    <a:ext uri="{FF2B5EF4-FFF2-40B4-BE49-F238E27FC236}">
                      <a16:creationId xmlns:a16="http://schemas.microsoft.com/office/drawing/2014/main" id="{4D86E1A2-B069-4562-BB27-10AAE97D5BEF}"/>
                    </a:ext>
                  </a:extLst>
                </p:cNvPr>
                <p:cNvSpPr/>
                <p:nvPr/>
              </p:nvSpPr>
              <p:spPr>
                <a:xfrm>
                  <a:off x="4217195" y="2460488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pattFill prst="dashHorz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E7D904C8-5562-4786-B0CD-29D78A6A1CCC}"/>
                    </a:ext>
                  </a:extLst>
                </p:cNvPr>
                <p:cNvSpPr/>
                <p:nvPr/>
              </p:nvSpPr>
              <p:spPr>
                <a:xfrm>
                  <a:off x="4532308" y="2045853"/>
                  <a:ext cx="973143" cy="699814"/>
                </a:xfrm>
                <a:custGeom>
                  <a:avLst/>
                  <a:gdLst>
                    <a:gd name="connsiteX0" fmla="*/ 382216 w 973143"/>
                    <a:gd name="connsiteY0" fmla="*/ 0 h 699814"/>
                    <a:gd name="connsiteX1" fmla="*/ 588541 w 973143"/>
                    <a:gd name="connsiteY1" fmla="*/ 0 h 699814"/>
                    <a:gd name="connsiteX2" fmla="*/ 622115 w 973143"/>
                    <a:gd name="connsiteY2" fmla="*/ 205029 h 699814"/>
                    <a:gd name="connsiteX3" fmla="*/ 725750 w 973143"/>
                    <a:gd name="connsiteY3" fmla="*/ 205029 h 699814"/>
                    <a:gd name="connsiteX4" fmla="*/ 973143 w 973143"/>
                    <a:gd name="connsiteY4" fmla="*/ 452422 h 699814"/>
                    <a:gd name="connsiteX5" fmla="*/ 973142 w 973143"/>
                    <a:gd name="connsiteY5" fmla="*/ 699814 h 699814"/>
                    <a:gd name="connsiteX6" fmla="*/ 0 w 973143"/>
                    <a:gd name="connsiteY6" fmla="*/ 699814 h 699814"/>
                    <a:gd name="connsiteX7" fmla="*/ 0 w 973143"/>
                    <a:gd name="connsiteY7" fmla="*/ 452422 h 699814"/>
                    <a:gd name="connsiteX8" fmla="*/ 247393 w 973143"/>
                    <a:gd name="connsiteY8" fmla="*/ 205029 h 699814"/>
                    <a:gd name="connsiteX9" fmla="*/ 348642 w 973143"/>
                    <a:gd name="connsiteY9" fmla="*/ 205029 h 699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3143" h="699814">
                      <a:moveTo>
                        <a:pt x="382216" y="0"/>
                      </a:moveTo>
                      <a:lnTo>
                        <a:pt x="588541" y="0"/>
                      </a:lnTo>
                      <a:lnTo>
                        <a:pt x="622115" y="205029"/>
                      </a:lnTo>
                      <a:lnTo>
                        <a:pt x="725750" y="205029"/>
                      </a:lnTo>
                      <a:cubicBezTo>
                        <a:pt x="862381" y="205029"/>
                        <a:pt x="973143" y="315791"/>
                        <a:pt x="973143" y="452422"/>
                      </a:cubicBezTo>
                      <a:cubicBezTo>
                        <a:pt x="973143" y="534886"/>
                        <a:pt x="973142" y="617350"/>
                        <a:pt x="973142" y="699814"/>
                      </a:cubicBezTo>
                      <a:lnTo>
                        <a:pt x="0" y="699814"/>
                      </a:lnTo>
                      <a:lnTo>
                        <a:pt x="0" y="452422"/>
                      </a:lnTo>
                      <a:cubicBezTo>
                        <a:pt x="0" y="315791"/>
                        <a:pt x="110762" y="205029"/>
                        <a:pt x="247393" y="205029"/>
                      </a:cubicBezTo>
                      <a:lnTo>
                        <a:pt x="348642" y="205029"/>
                      </a:lnTo>
                      <a:close/>
                    </a:path>
                  </a:pathLst>
                </a:custGeom>
                <a:solidFill>
                  <a:srgbClr val="F4B18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CDB6C823-55F6-4005-B43E-FFC5D50E66F6}"/>
                    </a:ext>
                  </a:extLst>
                </p:cNvPr>
                <p:cNvSpPr/>
                <p:nvPr/>
              </p:nvSpPr>
              <p:spPr>
                <a:xfrm>
                  <a:off x="4455237" y="2248261"/>
                  <a:ext cx="1127284" cy="1286930"/>
                </a:xfrm>
                <a:custGeom>
                  <a:avLst/>
                  <a:gdLst>
                    <a:gd name="connsiteX0" fmla="*/ 250078 w 1127284"/>
                    <a:gd name="connsiteY0" fmla="*/ 0 h 1286930"/>
                    <a:gd name="connsiteX1" fmla="*/ 252506 w 1127284"/>
                    <a:gd name="connsiteY1" fmla="*/ 7821 h 1286930"/>
                    <a:gd name="connsiteX2" fmla="*/ 485361 w 1127284"/>
                    <a:gd name="connsiteY2" fmla="*/ 162168 h 1286930"/>
                    <a:gd name="connsiteX3" fmla="*/ 641923 w 1127284"/>
                    <a:gd name="connsiteY3" fmla="*/ 162169 h 1286930"/>
                    <a:gd name="connsiteX4" fmla="*/ 874779 w 1127284"/>
                    <a:gd name="connsiteY4" fmla="*/ 7822 h 1286930"/>
                    <a:gd name="connsiteX5" fmla="*/ 877207 w 1127284"/>
                    <a:gd name="connsiteY5" fmla="*/ 0 h 1286930"/>
                    <a:gd name="connsiteX6" fmla="*/ 971540 w 1127284"/>
                    <a:gd name="connsiteY6" fmla="*/ 19045 h 1286930"/>
                    <a:gd name="connsiteX7" fmla="*/ 1127284 w 1127284"/>
                    <a:gd name="connsiteY7" fmla="*/ 254008 h 1286930"/>
                    <a:gd name="connsiteX8" fmla="*/ 1127284 w 1127284"/>
                    <a:gd name="connsiteY8" fmla="*/ 1286930 h 1286930"/>
                    <a:gd name="connsiteX9" fmla="*/ 0 w 1127284"/>
                    <a:gd name="connsiteY9" fmla="*/ 1286930 h 1286930"/>
                    <a:gd name="connsiteX10" fmla="*/ 0 w 1127284"/>
                    <a:gd name="connsiteY10" fmla="*/ 254008 h 1286930"/>
                    <a:gd name="connsiteX11" fmla="*/ 155745 w 1127284"/>
                    <a:gd name="connsiteY11" fmla="*/ 19045 h 128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27284" h="1286930">
                      <a:moveTo>
                        <a:pt x="250078" y="0"/>
                      </a:moveTo>
                      <a:lnTo>
                        <a:pt x="252506" y="7821"/>
                      </a:lnTo>
                      <a:cubicBezTo>
                        <a:pt x="290870" y="98525"/>
                        <a:pt x="380683" y="162168"/>
                        <a:pt x="485361" y="162168"/>
                      </a:cubicBezTo>
                      <a:lnTo>
                        <a:pt x="641923" y="162169"/>
                      </a:lnTo>
                      <a:cubicBezTo>
                        <a:pt x="746602" y="162169"/>
                        <a:pt x="836415" y="98526"/>
                        <a:pt x="874779" y="7822"/>
                      </a:cubicBezTo>
                      <a:lnTo>
                        <a:pt x="877207" y="0"/>
                      </a:lnTo>
                      <a:lnTo>
                        <a:pt x="971540" y="19045"/>
                      </a:lnTo>
                      <a:cubicBezTo>
                        <a:pt x="1063064" y="57756"/>
                        <a:pt x="1127284" y="148383"/>
                        <a:pt x="1127284" y="254008"/>
                      </a:cubicBezTo>
                      <a:lnTo>
                        <a:pt x="1127284" y="1286930"/>
                      </a:lnTo>
                      <a:lnTo>
                        <a:pt x="0" y="1286930"/>
                      </a:lnTo>
                      <a:lnTo>
                        <a:pt x="0" y="254008"/>
                      </a:lnTo>
                      <a:cubicBezTo>
                        <a:pt x="0" y="148383"/>
                        <a:pt x="64220" y="57756"/>
                        <a:pt x="155745" y="19045"/>
                      </a:cubicBezTo>
                      <a:close/>
                    </a:path>
                  </a:pathLst>
                </a:custGeom>
                <a:pattFill prst="dashHorz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1304FE74-7D01-422A-B8D3-62E6EF14F65D}"/>
                    </a:ext>
                  </a:extLst>
                </p:cNvPr>
                <p:cNvGrpSpPr/>
                <p:nvPr/>
              </p:nvGrpSpPr>
              <p:grpSpPr>
                <a:xfrm>
                  <a:off x="4352111" y="950745"/>
                  <a:ext cx="1347650" cy="1223656"/>
                  <a:chOff x="1887071" y="220150"/>
                  <a:chExt cx="1277659" cy="1160106"/>
                </a:xfrm>
              </p:grpSpPr>
              <p:sp>
                <p:nvSpPr>
                  <p:cNvPr id="34" name="円/楕円 568">
                    <a:extLst>
                      <a:ext uri="{FF2B5EF4-FFF2-40B4-BE49-F238E27FC236}">
                        <a16:creationId xmlns:a16="http://schemas.microsoft.com/office/drawing/2014/main" id="{423EE4BD-76CB-4FFA-9BFD-5353FF02CD0E}"/>
                      </a:ext>
                    </a:extLst>
                  </p:cNvPr>
                  <p:cNvSpPr/>
                  <p:nvPr/>
                </p:nvSpPr>
                <p:spPr>
                  <a:xfrm>
                    <a:off x="1926431" y="235745"/>
                    <a:ext cx="1183483" cy="1006038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65000"/>
                      </a:sys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5" name="グループ化 34">
                    <a:extLst>
                      <a:ext uri="{FF2B5EF4-FFF2-40B4-BE49-F238E27FC236}">
                        <a16:creationId xmlns:a16="http://schemas.microsoft.com/office/drawing/2014/main" id="{66796C5B-6436-4115-B267-C5A66EEB079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1887071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44" name="円/楕円 591">
                      <a:extLst>
                        <a:ext uri="{FF2B5EF4-FFF2-40B4-BE49-F238E27FC236}">
                          <a16:creationId xmlns:a16="http://schemas.microsoft.com/office/drawing/2014/main" id="{2A62A521-C454-4702-9C61-074316E81C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592">
                      <a:extLst>
                        <a:ext uri="{FF2B5EF4-FFF2-40B4-BE49-F238E27FC236}">
                          <a16:creationId xmlns:a16="http://schemas.microsoft.com/office/drawing/2014/main" id="{E4DB440F-7E9A-49EC-82AA-4C5DC70ADB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6" name="グループ化 35">
                    <a:extLst>
                      <a:ext uri="{FF2B5EF4-FFF2-40B4-BE49-F238E27FC236}">
                        <a16:creationId xmlns:a16="http://schemas.microsoft.com/office/drawing/2014/main" id="{7B6C319A-D564-4289-95C7-E2039D95E1C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2918277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42" name="円/楕円 589">
                      <a:extLst>
                        <a:ext uri="{FF2B5EF4-FFF2-40B4-BE49-F238E27FC236}">
                          <a16:creationId xmlns:a16="http://schemas.microsoft.com/office/drawing/2014/main" id="{EE18A31A-20A6-4842-9241-CD066ADC53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" name="円/楕円 590">
                      <a:extLst>
                        <a:ext uri="{FF2B5EF4-FFF2-40B4-BE49-F238E27FC236}">
                          <a16:creationId xmlns:a16="http://schemas.microsoft.com/office/drawing/2014/main" id="{9D02EC3C-5FDA-499C-B9F3-2A893C92A7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7" name="円/楕円 588">
                    <a:extLst>
                      <a:ext uri="{FF2B5EF4-FFF2-40B4-BE49-F238E27FC236}">
                        <a16:creationId xmlns:a16="http://schemas.microsoft.com/office/drawing/2014/main" id="{81D7E2AD-45FE-468A-8304-F1EFE92274B9}"/>
                      </a:ext>
                    </a:extLst>
                  </p:cNvPr>
                  <p:cNvSpPr/>
                  <p:nvPr/>
                </p:nvSpPr>
                <p:spPr>
                  <a:xfrm>
                    <a:off x="2010296" y="220150"/>
                    <a:ext cx="1031206" cy="1160106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65F013C8-F5A0-4926-A791-6435133E2D08}"/>
                      </a:ext>
                    </a:extLst>
                  </p:cNvPr>
                  <p:cNvSpPr/>
                  <p:nvPr/>
                </p:nvSpPr>
                <p:spPr>
                  <a:xfrm>
                    <a:off x="2444294" y="903184"/>
                    <a:ext cx="149146" cy="17032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rgbClr val="FF00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" name="円/楕円 27">
                    <a:extLst>
                      <a:ext uri="{FF2B5EF4-FFF2-40B4-BE49-F238E27FC236}">
                        <a16:creationId xmlns:a16="http://schemas.microsoft.com/office/drawing/2014/main" id="{C3D82645-935C-4905-8721-38996B171670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6448" y="1111710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" name="円/楕円 27">
                    <a:extLst>
                      <a:ext uri="{FF2B5EF4-FFF2-40B4-BE49-F238E27FC236}">
                        <a16:creationId xmlns:a16="http://schemas.microsoft.com/office/drawing/2014/main" id="{0B732388-C02F-49B5-BF59-C5539D880084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583635" y="111171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835B80AC-74CA-43AC-A8B0-AB18B76FF201}"/>
                    </a:ext>
                  </a:extLst>
                </p:cNvPr>
                <p:cNvSpPr/>
                <p:nvPr/>
              </p:nvSpPr>
              <p:spPr>
                <a:xfrm>
                  <a:off x="4699455" y="2240261"/>
                  <a:ext cx="641690" cy="186234"/>
                </a:xfrm>
                <a:custGeom>
                  <a:avLst/>
                  <a:gdLst>
                    <a:gd name="connsiteX0" fmla="*/ 23641 w 628589"/>
                    <a:gd name="connsiteY0" fmla="*/ 0 h 175769"/>
                    <a:gd name="connsiteX1" fmla="*/ 25880 w 628589"/>
                    <a:gd name="connsiteY1" fmla="*/ 7069 h 175769"/>
                    <a:gd name="connsiteX2" fmla="*/ 240668 w 628589"/>
                    <a:gd name="connsiteY2" fmla="*/ 146573 h 175769"/>
                    <a:gd name="connsiteX3" fmla="*/ 385082 w 628589"/>
                    <a:gd name="connsiteY3" fmla="*/ 146574 h 175769"/>
                    <a:gd name="connsiteX4" fmla="*/ 599871 w 628589"/>
                    <a:gd name="connsiteY4" fmla="*/ 7070 h 175769"/>
                    <a:gd name="connsiteX5" fmla="*/ 602111 w 628589"/>
                    <a:gd name="connsiteY5" fmla="*/ 0 h 175769"/>
                    <a:gd name="connsiteX6" fmla="*/ 628589 w 628589"/>
                    <a:gd name="connsiteY6" fmla="*/ 5238 h 175769"/>
                    <a:gd name="connsiteX7" fmla="*/ 624012 w 628589"/>
                    <a:gd name="connsiteY7" fmla="*/ 21422 h 175769"/>
                    <a:gd name="connsiteX8" fmla="*/ 391156 w 628589"/>
                    <a:gd name="connsiteY8" fmla="*/ 175769 h 175769"/>
                    <a:gd name="connsiteX9" fmla="*/ 234594 w 628589"/>
                    <a:gd name="connsiteY9" fmla="*/ 175768 h 175769"/>
                    <a:gd name="connsiteX10" fmla="*/ 1739 w 628589"/>
                    <a:gd name="connsiteY10" fmla="*/ 21421 h 175769"/>
                    <a:gd name="connsiteX11" fmla="*/ 760 w 628589"/>
                    <a:gd name="connsiteY11" fmla="*/ 13141 h 175769"/>
                    <a:gd name="connsiteX12" fmla="*/ 0 w 628589"/>
                    <a:gd name="connsiteY12" fmla="*/ 4677 h 175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28589" h="175769">
                      <a:moveTo>
                        <a:pt x="23641" y="0"/>
                      </a:moveTo>
                      <a:lnTo>
                        <a:pt x="25880" y="7069"/>
                      </a:lnTo>
                      <a:cubicBezTo>
                        <a:pt x="61268" y="89050"/>
                        <a:pt x="144112" y="146573"/>
                        <a:pt x="240668" y="146573"/>
                      </a:cubicBezTo>
                      <a:lnTo>
                        <a:pt x="385082" y="146574"/>
                      </a:lnTo>
                      <a:cubicBezTo>
                        <a:pt x="481639" y="146574"/>
                        <a:pt x="564484" y="89051"/>
                        <a:pt x="599871" y="7070"/>
                      </a:cubicBezTo>
                      <a:lnTo>
                        <a:pt x="602111" y="0"/>
                      </a:lnTo>
                      <a:lnTo>
                        <a:pt x="628589" y="5238"/>
                      </a:lnTo>
                      <a:lnTo>
                        <a:pt x="624012" y="21422"/>
                      </a:lnTo>
                      <a:cubicBezTo>
                        <a:pt x="585648" y="112126"/>
                        <a:pt x="495835" y="175769"/>
                        <a:pt x="391156" y="175769"/>
                      </a:cubicBezTo>
                      <a:lnTo>
                        <a:pt x="234594" y="175768"/>
                      </a:lnTo>
                      <a:cubicBezTo>
                        <a:pt x="129916" y="175768"/>
                        <a:pt x="40103" y="112125"/>
                        <a:pt x="1739" y="21421"/>
                      </a:cubicBezTo>
                      <a:cubicBezTo>
                        <a:pt x="1537" y="20769"/>
                        <a:pt x="1186" y="17587"/>
                        <a:pt x="760" y="13141"/>
                      </a:cubicBezTo>
                      <a:lnTo>
                        <a:pt x="0" y="467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F0E54734-0E27-4BE6-9D27-482A3CC8DE68}"/>
                  </a:ext>
                </a:extLst>
              </p:cNvPr>
              <p:cNvGrpSpPr/>
              <p:nvPr/>
            </p:nvGrpSpPr>
            <p:grpSpPr>
              <a:xfrm>
                <a:off x="4466351" y="814955"/>
                <a:ext cx="962588" cy="977580"/>
                <a:chOff x="4466351" y="814955"/>
                <a:chExt cx="962588" cy="977580"/>
              </a:xfrm>
            </p:grpSpPr>
            <p:sp>
              <p:nvSpPr>
                <p:cNvPr id="16" name="楕円 22">
                  <a:extLst>
                    <a:ext uri="{FF2B5EF4-FFF2-40B4-BE49-F238E27FC236}">
                      <a16:creationId xmlns:a16="http://schemas.microsoft.com/office/drawing/2014/main" id="{622A97B7-ABC3-4CE1-AE1C-DD26CFC36A5B}"/>
                    </a:ext>
                  </a:extLst>
                </p:cNvPr>
                <p:cNvSpPr/>
                <p:nvPr/>
              </p:nvSpPr>
              <p:spPr>
                <a:xfrm>
                  <a:off x="5318176" y="1119143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楕円 22">
                  <a:extLst>
                    <a:ext uri="{FF2B5EF4-FFF2-40B4-BE49-F238E27FC236}">
                      <a16:creationId xmlns:a16="http://schemas.microsoft.com/office/drawing/2014/main" id="{D9A2610B-1009-4F10-B35F-E8A749BD5850}"/>
                    </a:ext>
                  </a:extLst>
                </p:cNvPr>
                <p:cNvSpPr/>
                <p:nvPr/>
              </p:nvSpPr>
              <p:spPr>
                <a:xfrm>
                  <a:off x="5056901" y="96418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22">
                  <a:extLst>
                    <a:ext uri="{FF2B5EF4-FFF2-40B4-BE49-F238E27FC236}">
                      <a16:creationId xmlns:a16="http://schemas.microsoft.com/office/drawing/2014/main" id="{C1E691EB-6F14-4126-B122-C750601C0F0C}"/>
                    </a:ext>
                  </a:extLst>
                </p:cNvPr>
                <p:cNvSpPr/>
                <p:nvPr/>
              </p:nvSpPr>
              <p:spPr>
                <a:xfrm>
                  <a:off x="4466351" y="120548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22">
                  <a:extLst>
                    <a:ext uri="{FF2B5EF4-FFF2-40B4-BE49-F238E27FC236}">
                      <a16:creationId xmlns:a16="http://schemas.microsoft.com/office/drawing/2014/main" id="{135165AF-F4B8-4CD2-AA15-1DC43C8BF030}"/>
                    </a:ext>
                  </a:extLst>
                </p:cNvPr>
                <p:cNvSpPr/>
                <p:nvPr/>
              </p:nvSpPr>
              <p:spPr>
                <a:xfrm>
                  <a:off x="4665921" y="101732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2">
                  <a:extLst>
                    <a:ext uri="{FF2B5EF4-FFF2-40B4-BE49-F238E27FC236}">
                      <a16:creationId xmlns:a16="http://schemas.microsoft.com/office/drawing/2014/main" id="{082C9A98-F55E-4C35-992C-98B68EC0F5D5}"/>
                    </a:ext>
                  </a:extLst>
                </p:cNvPr>
                <p:cNvSpPr/>
                <p:nvPr/>
              </p:nvSpPr>
              <p:spPr>
                <a:xfrm>
                  <a:off x="4494926" y="162458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2">
                  <a:extLst>
                    <a:ext uri="{FF2B5EF4-FFF2-40B4-BE49-F238E27FC236}">
                      <a16:creationId xmlns:a16="http://schemas.microsoft.com/office/drawing/2014/main" id="{F74D0FEF-564B-42C4-B6E4-F6F519B71865}"/>
                    </a:ext>
                  </a:extLst>
                </p:cNvPr>
                <p:cNvSpPr/>
                <p:nvPr/>
              </p:nvSpPr>
              <p:spPr>
                <a:xfrm>
                  <a:off x="4928314" y="814955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5DC684FB-0871-41FF-94EE-4E6778EDD2F9}"/>
                  </a:ext>
                </a:extLst>
              </p:cNvPr>
              <p:cNvGrpSpPr/>
              <p:nvPr/>
            </p:nvGrpSpPr>
            <p:grpSpPr>
              <a:xfrm>
                <a:off x="4580738" y="1313806"/>
                <a:ext cx="905478" cy="297679"/>
                <a:chOff x="4580738" y="1313806"/>
                <a:chExt cx="905478" cy="297679"/>
              </a:xfrm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B8127A98-F660-4EE6-8DD3-5DFCBBDE595F}"/>
                    </a:ext>
                  </a:extLst>
                </p:cNvPr>
                <p:cNvSpPr/>
                <p:nvPr/>
              </p:nvSpPr>
              <p:spPr>
                <a:xfrm>
                  <a:off x="4605767" y="1407899"/>
                  <a:ext cx="230758" cy="203586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6754AB44-39B2-40E7-A0C8-7CE11C48E24E}"/>
                    </a:ext>
                  </a:extLst>
                </p:cNvPr>
                <p:cNvSpPr/>
                <p:nvPr/>
              </p:nvSpPr>
              <p:spPr>
                <a:xfrm>
                  <a:off x="5234417" y="1407899"/>
                  <a:ext cx="230758" cy="203586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月 13">
                  <a:extLst>
                    <a:ext uri="{FF2B5EF4-FFF2-40B4-BE49-F238E27FC236}">
                      <a16:creationId xmlns:a16="http://schemas.microsoft.com/office/drawing/2014/main" id="{CB5A278A-BF1A-458F-87A7-3169C798B806}"/>
                    </a:ext>
                  </a:extLst>
                </p:cNvPr>
                <p:cNvSpPr/>
                <p:nvPr/>
              </p:nvSpPr>
              <p:spPr>
                <a:xfrm rot="16200000">
                  <a:off x="4694897" y="1199647"/>
                  <a:ext cx="52813" cy="281131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" name="月 14">
                  <a:extLst>
                    <a:ext uri="{FF2B5EF4-FFF2-40B4-BE49-F238E27FC236}">
                      <a16:creationId xmlns:a16="http://schemas.microsoft.com/office/drawing/2014/main" id="{0AB75736-F0F5-45E8-A832-77B39D9A8AB8}"/>
                    </a:ext>
                  </a:extLst>
                </p:cNvPr>
                <p:cNvSpPr/>
                <p:nvPr/>
              </p:nvSpPr>
              <p:spPr>
                <a:xfrm rot="16200000">
                  <a:off x="5319243" y="1199649"/>
                  <a:ext cx="52815" cy="281131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90" name="円/楕円 27">
              <a:extLst>
                <a:ext uri="{FF2B5EF4-FFF2-40B4-BE49-F238E27FC236}">
                  <a16:creationId xmlns:a16="http://schemas.microsoft.com/office/drawing/2014/main" id="{C1D39829-8408-B96D-8919-28BFE832C75F}"/>
                </a:ext>
              </a:extLst>
            </p:cNvPr>
            <p:cNvSpPr/>
            <p:nvPr/>
          </p:nvSpPr>
          <p:spPr>
            <a:xfrm>
              <a:off x="4835829" y="1953896"/>
              <a:ext cx="322912" cy="10824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392ABC02-F889-1233-22EE-62F9085C9D4C}"/>
                </a:ext>
              </a:extLst>
            </p:cNvPr>
            <p:cNvGrpSpPr/>
            <p:nvPr/>
          </p:nvGrpSpPr>
          <p:grpSpPr>
            <a:xfrm>
              <a:off x="5140431" y="1475055"/>
              <a:ext cx="410693" cy="880988"/>
              <a:chOff x="2191349" y="1770013"/>
              <a:chExt cx="312172" cy="669649"/>
            </a:xfrm>
          </p:grpSpPr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A75B27DD-7A7E-F5C4-2C5A-B3231C72B221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08E432AB-D875-82B5-118E-6A622482459D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DBFF89A3-374F-431D-E70D-71D88C783C49}"/>
                </a:ext>
              </a:extLst>
            </p:cNvPr>
            <p:cNvSpPr/>
            <p:nvPr/>
          </p:nvSpPr>
          <p:spPr>
            <a:xfrm rot="19910582">
              <a:off x="5400726" y="1827607"/>
              <a:ext cx="334475" cy="1300112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4B18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7" name="フリーフォーム: 図形 356">
              <a:extLst>
                <a:ext uri="{FF2B5EF4-FFF2-40B4-BE49-F238E27FC236}">
                  <a16:creationId xmlns:a16="http://schemas.microsoft.com/office/drawing/2014/main" id="{C3B4ABFB-E661-D170-91CF-929F63721B68}"/>
                </a:ext>
              </a:extLst>
            </p:cNvPr>
            <p:cNvSpPr/>
            <p:nvPr/>
          </p:nvSpPr>
          <p:spPr>
            <a:xfrm>
              <a:off x="3865561" y="1790605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6" name="グループ化 385">
            <a:extLst>
              <a:ext uri="{FF2B5EF4-FFF2-40B4-BE49-F238E27FC236}">
                <a16:creationId xmlns:a16="http://schemas.microsoft.com/office/drawing/2014/main" id="{405EB9F7-0CC9-91E6-06AE-C6BC50035088}"/>
              </a:ext>
            </a:extLst>
          </p:cNvPr>
          <p:cNvGrpSpPr/>
          <p:nvPr/>
        </p:nvGrpSpPr>
        <p:grpSpPr>
          <a:xfrm>
            <a:off x="6869755" y="1000125"/>
            <a:ext cx="1768980" cy="2535590"/>
            <a:chOff x="6814501" y="844725"/>
            <a:chExt cx="1879488" cy="2693989"/>
          </a:xfrm>
        </p:grpSpPr>
        <p:sp>
          <p:nvSpPr>
            <p:cNvPr id="350" name="四角形: 上の 2 つの角を丸める 349">
              <a:extLst>
                <a:ext uri="{FF2B5EF4-FFF2-40B4-BE49-F238E27FC236}">
                  <a16:creationId xmlns:a16="http://schemas.microsoft.com/office/drawing/2014/main" id="{4CF422EA-F8F4-DBDE-4063-F2CC8A84C62B}"/>
                </a:ext>
              </a:extLst>
            </p:cNvPr>
            <p:cNvSpPr/>
            <p:nvPr/>
          </p:nvSpPr>
          <p:spPr>
            <a:xfrm rot="19211178">
              <a:off x="8327152" y="2278607"/>
              <a:ext cx="366837" cy="862692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AC55F63A-1312-4174-AD88-1E58F20A275B}"/>
                </a:ext>
              </a:extLst>
            </p:cNvPr>
            <p:cNvGrpSpPr/>
            <p:nvPr/>
          </p:nvGrpSpPr>
          <p:grpSpPr>
            <a:xfrm>
              <a:off x="7026008" y="844725"/>
              <a:ext cx="1516909" cy="2693989"/>
              <a:chOff x="7050882" y="838200"/>
              <a:chExt cx="1516909" cy="2693989"/>
            </a:xfrm>
          </p:grpSpPr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B1929F2E-E457-42A2-9E5E-FCFB91569FA8}"/>
                  </a:ext>
                </a:extLst>
              </p:cNvPr>
              <p:cNvGrpSpPr/>
              <p:nvPr/>
            </p:nvGrpSpPr>
            <p:grpSpPr>
              <a:xfrm>
                <a:off x="7050882" y="838200"/>
                <a:ext cx="1516909" cy="2693989"/>
                <a:chOff x="7050882" y="838200"/>
                <a:chExt cx="1516909" cy="2693989"/>
              </a:xfrm>
            </p:grpSpPr>
            <p:sp>
              <p:nvSpPr>
                <p:cNvPr id="258" name="正方形/長方形 257">
                  <a:extLst>
                    <a:ext uri="{FF2B5EF4-FFF2-40B4-BE49-F238E27FC236}">
                      <a16:creationId xmlns:a16="http://schemas.microsoft.com/office/drawing/2014/main" id="{0B28AD58-B833-4988-A207-4BBEE83A575B}"/>
                    </a:ext>
                  </a:extLst>
                </p:cNvPr>
                <p:cNvSpPr/>
                <p:nvPr/>
              </p:nvSpPr>
              <p:spPr>
                <a:xfrm>
                  <a:off x="7179246" y="3320235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台形 258">
                  <a:extLst>
                    <a:ext uri="{FF2B5EF4-FFF2-40B4-BE49-F238E27FC236}">
                      <a16:creationId xmlns:a16="http://schemas.microsoft.com/office/drawing/2014/main" id="{C64CE9F3-2431-443D-BF05-5006C0411A7D}"/>
                    </a:ext>
                  </a:extLst>
                </p:cNvPr>
                <p:cNvSpPr/>
                <p:nvPr/>
              </p:nvSpPr>
              <p:spPr>
                <a:xfrm>
                  <a:off x="7050882" y="2489063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solidFill>
                  <a:schemeClr val="bg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4716BEFE-E01E-4558-BC16-ACFBA40F3F65}"/>
                    </a:ext>
                  </a:extLst>
                </p:cNvPr>
                <p:cNvSpPr/>
                <p:nvPr/>
              </p:nvSpPr>
              <p:spPr>
                <a:xfrm>
                  <a:off x="7606586" y="196174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片側の 2 つの角を丸めた四角形 144">
                  <a:extLst>
                    <a:ext uri="{FF2B5EF4-FFF2-40B4-BE49-F238E27FC236}">
                      <a16:creationId xmlns:a16="http://schemas.microsoft.com/office/drawing/2014/main" id="{5F7F8A4C-862B-4825-941E-09D4B5CF6F05}"/>
                    </a:ext>
                  </a:extLst>
                </p:cNvPr>
                <p:cNvSpPr/>
                <p:nvPr/>
              </p:nvSpPr>
              <p:spPr>
                <a:xfrm>
                  <a:off x="7285006" y="2260297"/>
                  <a:ext cx="1250966" cy="1271892"/>
                </a:xfrm>
                <a:prstGeom prst="round2SameRect">
                  <a:avLst>
                    <a:gd name="adj1" fmla="val 2143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0B2D344E-01F6-47A8-96A8-38E7B3BD6FC7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3303076" y="141961"/>
                  <a:chExt cx="1277659" cy="1238295"/>
                </a:xfrm>
              </p:grpSpPr>
              <p:sp>
                <p:nvSpPr>
                  <p:cNvPr id="273" name="フリーフォーム 540">
                    <a:extLst>
                      <a:ext uri="{FF2B5EF4-FFF2-40B4-BE49-F238E27FC236}">
                        <a16:creationId xmlns:a16="http://schemas.microsoft.com/office/drawing/2014/main" id="{D5CF946B-4B14-4C0E-A9F4-D8C263A53D97}"/>
                      </a:ext>
                    </a:extLst>
                  </p:cNvPr>
                  <p:cNvSpPr/>
                  <p:nvPr/>
                </p:nvSpPr>
                <p:spPr>
                  <a:xfrm>
                    <a:off x="3353447" y="141961"/>
                    <a:ext cx="1169884" cy="94023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74" name="グループ化 273">
                    <a:extLst>
                      <a:ext uri="{FF2B5EF4-FFF2-40B4-BE49-F238E27FC236}">
                        <a16:creationId xmlns:a16="http://schemas.microsoft.com/office/drawing/2014/main" id="{D4CEE3D3-65D8-4228-B17D-B39398F77A8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303076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83" name="円/楕円 564">
                      <a:extLst>
                        <a:ext uri="{FF2B5EF4-FFF2-40B4-BE49-F238E27FC236}">
                          <a16:creationId xmlns:a16="http://schemas.microsoft.com/office/drawing/2014/main" id="{5FAB41F2-9C5C-437D-9497-22597C7DA7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4" name="円/楕円 565">
                      <a:extLst>
                        <a:ext uri="{FF2B5EF4-FFF2-40B4-BE49-F238E27FC236}">
                          <a16:creationId xmlns:a16="http://schemas.microsoft.com/office/drawing/2014/main" id="{2E163EB4-3C70-4C7B-8725-9B20823B34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5" name="グループ化 274">
                    <a:extLst>
                      <a:ext uri="{FF2B5EF4-FFF2-40B4-BE49-F238E27FC236}">
                        <a16:creationId xmlns:a16="http://schemas.microsoft.com/office/drawing/2014/main" id="{70266F74-AA63-4A24-AFC4-E6D88941D00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334282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81" name="円/楕円 562">
                      <a:extLst>
                        <a:ext uri="{FF2B5EF4-FFF2-40B4-BE49-F238E27FC236}">
                          <a16:creationId xmlns:a16="http://schemas.microsoft.com/office/drawing/2014/main" id="{E374F8EA-6C84-4602-BD5E-325A105131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2" name="円/楕円 563">
                      <a:extLst>
                        <a:ext uri="{FF2B5EF4-FFF2-40B4-BE49-F238E27FC236}">
                          <a16:creationId xmlns:a16="http://schemas.microsoft.com/office/drawing/2014/main" id="{489DFA2A-7BCF-4AA9-B153-89FDF9D7B7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76" name="円/楕円 561">
                    <a:extLst>
                      <a:ext uri="{FF2B5EF4-FFF2-40B4-BE49-F238E27FC236}">
                        <a16:creationId xmlns:a16="http://schemas.microsoft.com/office/drawing/2014/main" id="{A24E8EA8-5315-4429-8E91-C459DC85EA2F}"/>
                      </a:ext>
                    </a:extLst>
                  </p:cNvPr>
                  <p:cNvSpPr/>
                  <p:nvPr/>
                </p:nvSpPr>
                <p:spPr>
                  <a:xfrm>
                    <a:off x="3426301" y="220150"/>
                    <a:ext cx="1031206" cy="1160106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77" name="グループ化 276">
                    <a:extLst>
                      <a:ext uri="{FF2B5EF4-FFF2-40B4-BE49-F238E27FC236}">
                        <a16:creationId xmlns:a16="http://schemas.microsoft.com/office/drawing/2014/main" id="{56A0E955-9D22-4D73-9FBB-1D5B42A50D52}"/>
                      </a:ext>
                    </a:extLst>
                  </p:cNvPr>
                  <p:cNvGrpSpPr/>
                  <p:nvPr/>
                </p:nvGrpSpPr>
                <p:grpSpPr>
                  <a:xfrm>
                    <a:off x="3842869" y="877669"/>
                    <a:ext cx="195646" cy="207937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279" name="円/楕円 662">
                      <a:extLst>
                        <a:ext uri="{FF2B5EF4-FFF2-40B4-BE49-F238E27FC236}">
                          <a16:creationId xmlns:a16="http://schemas.microsoft.com/office/drawing/2014/main" id="{6623827F-531B-4FC0-9D6F-069742495D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25508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rgbClr val="FF00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0" name="フリーフォーム: 図形 279">
                      <a:extLst>
                        <a:ext uri="{FF2B5EF4-FFF2-40B4-BE49-F238E27FC236}">
                          <a16:creationId xmlns:a16="http://schemas.microsoft.com/office/drawing/2014/main" id="{B4516069-87A4-4810-B5E1-D3E2FF3416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rgbClr val="FF00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64" name="台形 731">
                  <a:extLst>
                    <a:ext uri="{FF2B5EF4-FFF2-40B4-BE49-F238E27FC236}">
                      <a16:creationId xmlns:a16="http://schemas.microsoft.com/office/drawing/2014/main" id="{ED13E769-27C2-4E41-BD7B-3CB21BD56DFD}"/>
                    </a:ext>
                  </a:extLst>
                </p:cNvPr>
                <p:cNvSpPr/>
                <p:nvPr/>
              </p:nvSpPr>
              <p:spPr>
                <a:xfrm rot="10800000" flipV="1">
                  <a:off x="7773780" y="2393207"/>
                  <a:ext cx="285796" cy="1111993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98992"/>
                    <a:gd name="connsiteY0" fmla="*/ 551112 h 685660"/>
                    <a:gd name="connsiteX1" fmla="*/ 50098 w 198992"/>
                    <a:gd name="connsiteY1" fmla="*/ 0 h 685660"/>
                    <a:gd name="connsiteX2" fmla="*/ 134683 w 198992"/>
                    <a:gd name="connsiteY2" fmla="*/ 0 h 685660"/>
                    <a:gd name="connsiteX3" fmla="*/ 198992 w 198992"/>
                    <a:gd name="connsiteY3" fmla="*/ 612341 h 685660"/>
                    <a:gd name="connsiteX4" fmla="*/ 89962 w 198992"/>
                    <a:gd name="connsiteY4" fmla="*/ 685660 h 685660"/>
                    <a:gd name="connsiteX5" fmla="*/ 0 w 198992"/>
                    <a:gd name="connsiteY5" fmla="*/ 551112 h 685660"/>
                    <a:gd name="connsiteX0" fmla="*/ 0 w 216756"/>
                    <a:gd name="connsiteY0" fmla="*/ 618037 h 685660"/>
                    <a:gd name="connsiteX1" fmla="*/ 67862 w 216756"/>
                    <a:gd name="connsiteY1" fmla="*/ 0 h 685660"/>
                    <a:gd name="connsiteX2" fmla="*/ 152447 w 216756"/>
                    <a:gd name="connsiteY2" fmla="*/ 0 h 685660"/>
                    <a:gd name="connsiteX3" fmla="*/ 216756 w 216756"/>
                    <a:gd name="connsiteY3" fmla="*/ 612341 h 685660"/>
                    <a:gd name="connsiteX4" fmla="*/ 107726 w 216756"/>
                    <a:gd name="connsiteY4" fmla="*/ 685660 h 685660"/>
                    <a:gd name="connsiteX5" fmla="*/ 0 w 216756"/>
                    <a:gd name="connsiteY5" fmla="*/ 618037 h 685660"/>
                    <a:gd name="connsiteX0" fmla="*/ 0 w 216756"/>
                    <a:gd name="connsiteY0" fmla="*/ 613765 h 685660"/>
                    <a:gd name="connsiteX1" fmla="*/ 67862 w 216756"/>
                    <a:gd name="connsiteY1" fmla="*/ 0 h 685660"/>
                    <a:gd name="connsiteX2" fmla="*/ 152447 w 216756"/>
                    <a:gd name="connsiteY2" fmla="*/ 0 h 685660"/>
                    <a:gd name="connsiteX3" fmla="*/ 216756 w 216756"/>
                    <a:gd name="connsiteY3" fmla="*/ 612341 h 685660"/>
                    <a:gd name="connsiteX4" fmla="*/ 107726 w 216756"/>
                    <a:gd name="connsiteY4" fmla="*/ 685660 h 685660"/>
                    <a:gd name="connsiteX5" fmla="*/ 0 w 216756"/>
                    <a:gd name="connsiteY5" fmla="*/ 613765 h 685660"/>
                    <a:gd name="connsiteX0" fmla="*/ 0 w 214980"/>
                    <a:gd name="connsiteY0" fmla="*/ 592406 h 685660"/>
                    <a:gd name="connsiteX1" fmla="*/ 66086 w 214980"/>
                    <a:gd name="connsiteY1" fmla="*/ 0 h 685660"/>
                    <a:gd name="connsiteX2" fmla="*/ 150671 w 214980"/>
                    <a:gd name="connsiteY2" fmla="*/ 0 h 685660"/>
                    <a:gd name="connsiteX3" fmla="*/ 214980 w 214980"/>
                    <a:gd name="connsiteY3" fmla="*/ 612341 h 685660"/>
                    <a:gd name="connsiteX4" fmla="*/ 105950 w 214980"/>
                    <a:gd name="connsiteY4" fmla="*/ 685660 h 685660"/>
                    <a:gd name="connsiteX5" fmla="*/ 0 w 214980"/>
                    <a:gd name="connsiteY5" fmla="*/ 592406 h 685660"/>
                    <a:gd name="connsiteX0" fmla="*/ 0 w 213204"/>
                    <a:gd name="connsiteY0" fmla="*/ 592406 h 685660"/>
                    <a:gd name="connsiteX1" fmla="*/ 66086 w 213204"/>
                    <a:gd name="connsiteY1" fmla="*/ 0 h 685660"/>
                    <a:gd name="connsiteX2" fmla="*/ 150671 w 213204"/>
                    <a:gd name="connsiteY2" fmla="*/ 0 h 685660"/>
                    <a:gd name="connsiteX3" fmla="*/ 213204 w 213204"/>
                    <a:gd name="connsiteY3" fmla="*/ 585286 h 685660"/>
                    <a:gd name="connsiteX4" fmla="*/ 105950 w 213204"/>
                    <a:gd name="connsiteY4" fmla="*/ 685660 h 685660"/>
                    <a:gd name="connsiteX5" fmla="*/ 0 w 213204"/>
                    <a:gd name="connsiteY5" fmla="*/ 592406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3204" h="685660">
                      <a:moveTo>
                        <a:pt x="0" y="592406"/>
                      </a:moveTo>
                      <a:lnTo>
                        <a:pt x="66086" y="0"/>
                      </a:lnTo>
                      <a:lnTo>
                        <a:pt x="150671" y="0"/>
                      </a:lnTo>
                      <a:lnTo>
                        <a:pt x="213204" y="585286"/>
                      </a:lnTo>
                      <a:lnTo>
                        <a:pt x="105950" y="685660"/>
                      </a:lnTo>
                      <a:lnTo>
                        <a:pt x="0" y="592406"/>
                      </a:lnTo>
                      <a:close/>
                    </a:path>
                  </a:pathLst>
                </a:custGeom>
                <a:pattFill prst="wdUpDiag">
                  <a:fgClr>
                    <a:srgbClr val="C00000"/>
                  </a:fgClr>
                  <a:bgClr>
                    <a:schemeClr val="accent5">
                      <a:lumMod val="7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5" name="台形 264">
                  <a:extLst>
                    <a:ext uri="{FF2B5EF4-FFF2-40B4-BE49-F238E27FC236}">
                      <a16:creationId xmlns:a16="http://schemas.microsoft.com/office/drawing/2014/main" id="{70B2822F-5DC9-4237-A563-F810553215DE}"/>
                    </a:ext>
                  </a:extLst>
                </p:cNvPr>
                <p:cNvSpPr/>
                <p:nvPr/>
              </p:nvSpPr>
              <p:spPr>
                <a:xfrm rot="10800000">
                  <a:off x="7793019" y="226029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C00000"/>
                  </a:fgClr>
                  <a:bgClr>
                    <a:schemeClr val="accent5">
                      <a:lumMod val="7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6" name="平行四辺形 160">
                  <a:extLst>
                    <a:ext uri="{FF2B5EF4-FFF2-40B4-BE49-F238E27FC236}">
                      <a16:creationId xmlns:a16="http://schemas.microsoft.com/office/drawing/2014/main" id="{4431D77D-59F6-49C7-8F46-427007392515}"/>
                    </a:ext>
                  </a:extLst>
                </p:cNvPr>
                <p:cNvSpPr/>
                <p:nvPr/>
              </p:nvSpPr>
              <p:spPr>
                <a:xfrm>
                  <a:off x="7578955" y="2211448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7" name="平行四辺形 160">
                  <a:extLst>
                    <a:ext uri="{FF2B5EF4-FFF2-40B4-BE49-F238E27FC236}">
                      <a16:creationId xmlns:a16="http://schemas.microsoft.com/office/drawing/2014/main" id="{2347573C-AE85-4D26-B696-5542FC68D19F}"/>
                    </a:ext>
                  </a:extLst>
                </p:cNvPr>
                <p:cNvSpPr/>
                <p:nvPr/>
              </p:nvSpPr>
              <p:spPr>
                <a:xfrm flipH="1">
                  <a:off x="7912556" y="2211448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8" name="平行四辺形 160">
                  <a:extLst>
                    <a:ext uri="{FF2B5EF4-FFF2-40B4-BE49-F238E27FC236}">
                      <a16:creationId xmlns:a16="http://schemas.microsoft.com/office/drawing/2014/main" id="{92869100-2430-4A24-A724-D8155A78E6ED}"/>
                    </a:ext>
                  </a:extLst>
                </p:cNvPr>
                <p:cNvSpPr/>
                <p:nvPr/>
              </p:nvSpPr>
              <p:spPr>
                <a:xfrm>
                  <a:off x="7578955" y="2210294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9" name="平行四辺形 160">
                  <a:extLst>
                    <a:ext uri="{FF2B5EF4-FFF2-40B4-BE49-F238E27FC236}">
                      <a16:creationId xmlns:a16="http://schemas.microsoft.com/office/drawing/2014/main" id="{8F10C6BE-77D6-4051-9459-93E04C0C1927}"/>
                    </a:ext>
                  </a:extLst>
                </p:cNvPr>
                <p:cNvSpPr/>
                <p:nvPr/>
              </p:nvSpPr>
              <p:spPr>
                <a:xfrm flipH="1">
                  <a:off x="7912557" y="2210294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0" name="四角形: 上の 2 つの角を丸める 269">
                  <a:extLst>
                    <a:ext uri="{FF2B5EF4-FFF2-40B4-BE49-F238E27FC236}">
                      <a16:creationId xmlns:a16="http://schemas.microsoft.com/office/drawing/2014/main" id="{1C8E6FDF-D636-4C46-AD36-650EA85A709B}"/>
                    </a:ext>
                  </a:extLst>
                </p:cNvPr>
                <p:cNvSpPr/>
                <p:nvPr/>
              </p:nvSpPr>
              <p:spPr>
                <a:xfrm>
                  <a:off x="8102656" y="2640275"/>
                  <a:ext cx="314128" cy="33226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bg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46B6D740-5B2B-45B7-B482-206E210820B1}"/>
                  </a:ext>
                </a:extLst>
              </p:cNvPr>
              <p:cNvGrpSpPr/>
              <p:nvPr/>
            </p:nvGrpSpPr>
            <p:grpSpPr>
              <a:xfrm>
                <a:off x="7417061" y="1265067"/>
                <a:ext cx="972824" cy="438634"/>
                <a:chOff x="7417061" y="1265067"/>
                <a:chExt cx="972824" cy="438634"/>
              </a:xfrm>
            </p:grpSpPr>
            <p:sp>
              <p:nvSpPr>
                <p:cNvPr id="248" name="月 247">
                  <a:extLst>
                    <a:ext uri="{FF2B5EF4-FFF2-40B4-BE49-F238E27FC236}">
                      <a16:creationId xmlns:a16="http://schemas.microsoft.com/office/drawing/2014/main" id="{5451953B-93E4-4F05-AA81-06AD61D0AD38}"/>
                    </a:ext>
                  </a:extLst>
                </p:cNvPr>
                <p:cNvSpPr/>
                <p:nvPr/>
              </p:nvSpPr>
              <p:spPr>
                <a:xfrm rot="15300000">
                  <a:off x="7594424" y="1116446"/>
                  <a:ext cx="56815" cy="354057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871C5757-210C-49BF-BD68-5AC94EB086AD}"/>
                    </a:ext>
                  </a:extLst>
                </p:cNvPr>
                <p:cNvGrpSpPr/>
                <p:nvPr/>
              </p:nvGrpSpPr>
              <p:grpSpPr>
                <a:xfrm>
                  <a:off x="7417061" y="1356742"/>
                  <a:ext cx="972824" cy="346959"/>
                  <a:chOff x="3315793" y="1523998"/>
                  <a:chExt cx="934739" cy="333376"/>
                </a:xfrm>
              </p:grpSpPr>
              <p:sp>
                <p:nvSpPr>
                  <p:cNvPr id="253" name="四角形: 上の 2 つの角を丸める 252">
                    <a:extLst>
                      <a:ext uri="{FF2B5EF4-FFF2-40B4-BE49-F238E27FC236}">
                        <a16:creationId xmlns:a16="http://schemas.microsoft.com/office/drawing/2014/main" id="{DC093EEC-415C-4D0D-8DA7-9004BBCCA0AA}"/>
                      </a:ext>
                    </a:extLst>
                  </p:cNvPr>
                  <p:cNvSpPr/>
                  <p:nvPr/>
                </p:nvSpPr>
                <p:spPr>
                  <a:xfrm>
                    <a:off x="3337225" y="1548879"/>
                    <a:ext cx="391812" cy="294446"/>
                  </a:xfrm>
                  <a:prstGeom prst="round2SameRect">
                    <a:avLst>
                      <a:gd name="adj1" fmla="val 17823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四角形: 上の 2 つの角を丸める 253">
                    <a:extLst>
                      <a:ext uri="{FF2B5EF4-FFF2-40B4-BE49-F238E27FC236}">
                        <a16:creationId xmlns:a16="http://schemas.microsoft.com/office/drawing/2014/main" id="{F3E85358-811F-4A67-A32A-052AD05C844E}"/>
                      </a:ext>
                    </a:extLst>
                  </p:cNvPr>
                  <p:cNvSpPr/>
                  <p:nvPr/>
                </p:nvSpPr>
                <p:spPr>
                  <a:xfrm>
                    <a:off x="3837288" y="1548879"/>
                    <a:ext cx="391812" cy="294446"/>
                  </a:xfrm>
                  <a:prstGeom prst="round2SameRect">
                    <a:avLst>
                      <a:gd name="adj1" fmla="val 17094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F760498C-23BF-4B30-BCA7-788683C9B578}"/>
                      </a:ext>
                    </a:extLst>
                  </p:cNvPr>
                  <p:cNvSpPr/>
                  <p:nvPr/>
                </p:nvSpPr>
                <p:spPr>
                  <a:xfrm>
                    <a:off x="3315793" y="1523998"/>
                    <a:ext cx="934739" cy="333376"/>
                  </a:xfrm>
                  <a:custGeom>
                    <a:avLst/>
                    <a:gdLst>
                      <a:gd name="connsiteX0" fmla="*/ 574982 w 934739"/>
                      <a:gd name="connsiteY0" fmla="*/ 41459 h 333376"/>
                      <a:gd name="connsiteX1" fmla="*/ 531020 w 934739"/>
                      <a:gd name="connsiteY1" fmla="*/ 85421 h 333376"/>
                      <a:gd name="connsiteX2" fmla="*/ 531020 w 934739"/>
                      <a:gd name="connsiteY2" fmla="*/ 188139 h 333376"/>
                      <a:gd name="connsiteX3" fmla="*/ 641516 w 934739"/>
                      <a:gd name="connsiteY3" fmla="*/ 298635 h 333376"/>
                      <a:gd name="connsiteX4" fmla="*/ 793286 w 934739"/>
                      <a:gd name="connsiteY4" fmla="*/ 298635 h 333376"/>
                      <a:gd name="connsiteX5" fmla="*/ 903782 w 934739"/>
                      <a:gd name="connsiteY5" fmla="*/ 188139 h 333376"/>
                      <a:gd name="connsiteX6" fmla="*/ 903782 w 934739"/>
                      <a:gd name="connsiteY6" fmla="*/ 85421 h 333376"/>
                      <a:gd name="connsiteX7" fmla="*/ 859820 w 934739"/>
                      <a:gd name="connsiteY7" fmla="*/ 41459 h 333376"/>
                      <a:gd name="connsiteX8" fmla="*/ 76793 w 934739"/>
                      <a:gd name="connsiteY8" fmla="*/ 41459 h 333376"/>
                      <a:gd name="connsiteX9" fmla="*/ 30957 w 934739"/>
                      <a:gd name="connsiteY9" fmla="*/ 87295 h 333376"/>
                      <a:gd name="connsiteX10" fmla="*/ 30957 w 934739"/>
                      <a:gd name="connsiteY10" fmla="*/ 188139 h 333376"/>
                      <a:gd name="connsiteX11" fmla="*/ 141453 w 934739"/>
                      <a:gd name="connsiteY11" fmla="*/ 298635 h 333376"/>
                      <a:gd name="connsiteX12" fmla="*/ 293223 w 934739"/>
                      <a:gd name="connsiteY12" fmla="*/ 298635 h 333376"/>
                      <a:gd name="connsiteX13" fmla="*/ 403719 w 934739"/>
                      <a:gd name="connsiteY13" fmla="*/ 188139 h 333376"/>
                      <a:gd name="connsiteX14" fmla="*/ 403719 w 934739"/>
                      <a:gd name="connsiteY14" fmla="*/ 87295 h 333376"/>
                      <a:gd name="connsiteX15" fmla="*/ 357883 w 934739"/>
                      <a:gd name="connsiteY15" fmla="*/ 41459 h 333376"/>
                      <a:gd name="connsiteX16" fmla="*/ 465586 w 934739"/>
                      <a:gd name="connsiteY16" fmla="*/ 16 h 333376"/>
                      <a:gd name="connsiteX17" fmla="*/ 510674 w 934739"/>
                      <a:gd name="connsiteY17" fmla="*/ 13682 h 333376"/>
                      <a:gd name="connsiteX18" fmla="*/ 516368 w 934739"/>
                      <a:gd name="connsiteY18" fmla="*/ 23194 h 333376"/>
                      <a:gd name="connsiteX19" fmla="*/ 516418 w 934739"/>
                      <a:gd name="connsiteY19" fmla="*/ 23072 h 333376"/>
                      <a:gd name="connsiteX20" fmla="*/ 555902 w 934739"/>
                      <a:gd name="connsiteY20" fmla="*/ 6717 h 333376"/>
                      <a:gd name="connsiteX21" fmla="*/ 878900 w 934739"/>
                      <a:gd name="connsiteY21" fmla="*/ 6717 h 333376"/>
                      <a:gd name="connsiteX22" fmla="*/ 934739 w 934739"/>
                      <a:gd name="connsiteY22" fmla="*/ 62556 h 333376"/>
                      <a:gd name="connsiteX23" fmla="*/ 934739 w 934739"/>
                      <a:gd name="connsiteY23" fmla="*/ 193027 h 333376"/>
                      <a:gd name="connsiteX24" fmla="*/ 794390 w 934739"/>
                      <a:gd name="connsiteY24" fmla="*/ 333376 h 333376"/>
                      <a:gd name="connsiteX25" fmla="*/ 640412 w 934739"/>
                      <a:gd name="connsiteY25" fmla="*/ 333376 h 333376"/>
                      <a:gd name="connsiteX26" fmla="*/ 500063 w 934739"/>
                      <a:gd name="connsiteY26" fmla="*/ 193027 h 333376"/>
                      <a:gd name="connsiteX27" fmla="*/ 500063 w 934739"/>
                      <a:gd name="connsiteY27" fmla="*/ 62556 h 333376"/>
                      <a:gd name="connsiteX28" fmla="*/ 507499 w 934739"/>
                      <a:gd name="connsiteY28" fmla="*/ 44604 h 333376"/>
                      <a:gd name="connsiteX29" fmla="*/ 496790 w 934739"/>
                      <a:gd name="connsiteY29" fmla="*/ 28826 h 333376"/>
                      <a:gd name="connsiteX30" fmla="*/ 466203 w 934739"/>
                      <a:gd name="connsiteY30" fmla="*/ 20534 h 333376"/>
                      <a:gd name="connsiteX31" fmla="*/ 435544 w 934739"/>
                      <a:gd name="connsiteY31" fmla="*/ 30238 h 333376"/>
                      <a:gd name="connsiteX32" fmla="*/ 426791 w 934739"/>
                      <a:gd name="connsiteY32" fmla="*/ 45902 h 333376"/>
                      <a:gd name="connsiteX33" fmla="*/ 434676 w 934739"/>
                      <a:gd name="connsiteY33" fmla="*/ 64937 h 333376"/>
                      <a:gd name="connsiteX34" fmla="*/ 434676 w 934739"/>
                      <a:gd name="connsiteY34" fmla="*/ 193027 h 333376"/>
                      <a:gd name="connsiteX35" fmla="*/ 294327 w 934739"/>
                      <a:gd name="connsiteY35" fmla="*/ 333376 h 333376"/>
                      <a:gd name="connsiteX36" fmla="*/ 140349 w 934739"/>
                      <a:gd name="connsiteY36" fmla="*/ 333376 h 333376"/>
                      <a:gd name="connsiteX37" fmla="*/ 0 w 934739"/>
                      <a:gd name="connsiteY37" fmla="*/ 193027 h 333376"/>
                      <a:gd name="connsiteX38" fmla="*/ 0 w 934739"/>
                      <a:gd name="connsiteY38" fmla="*/ 64937 h 333376"/>
                      <a:gd name="connsiteX39" fmla="*/ 58220 w 934739"/>
                      <a:gd name="connsiteY39" fmla="*/ 6717 h 333376"/>
                      <a:gd name="connsiteX40" fmla="*/ 376456 w 934739"/>
                      <a:gd name="connsiteY40" fmla="*/ 6717 h 333376"/>
                      <a:gd name="connsiteX41" fmla="*/ 399118 w 934739"/>
                      <a:gd name="connsiteY41" fmla="*/ 11292 h 333376"/>
                      <a:gd name="connsiteX42" fmla="*/ 417083 w 934739"/>
                      <a:gd name="connsiteY42" fmla="*/ 23405 h 333376"/>
                      <a:gd name="connsiteX43" fmla="*/ 420813 w 934739"/>
                      <a:gd name="connsiteY43" fmla="*/ 15932 h 333376"/>
                      <a:gd name="connsiteX44" fmla="*/ 465586 w 934739"/>
                      <a:gd name="connsiteY44" fmla="*/ 16 h 33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934739" h="333376">
                        <a:moveTo>
                          <a:pt x="574982" y="41459"/>
                        </a:moveTo>
                        <a:cubicBezTo>
                          <a:pt x="550702" y="41459"/>
                          <a:pt x="531020" y="61141"/>
                          <a:pt x="531020" y="85421"/>
                        </a:cubicBezTo>
                        <a:lnTo>
                          <a:pt x="531020" y="188139"/>
                        </a:lnTo>
                        <a:cubicBezTo>
                          <a:pt x="531020" y="249164"/>
                          <a:pt x="580491" y="298635"/>
                          <a:pt x="641516" y="298635"/>
                        </a:cubicBezTo>
                        <a:lnTo>
                          <a:pt x="793286" y="298635"/>
                        </a:lnTo>
                        <a:cubicBezTo>
                          <a:pt x="854311" y="298635"/>
                          <a:pt x="903782" y="249164"/>
                          <a:pt x="903782" y="188139"/>
                        </a:cubicBezTo>
                        <a:lnTo>
                          <a:pt x="903782" y="85421"/>
                        </a:lnTo>
                        <a:cubicBezTo>
                          <a:pt x="903782" y="61141"/>
                          <a:pt x="884100" y="41459"/>
                          <a:pt x="859820" y="41459"/>
                        </a:cubicBezTo>
                        <a:close/>
                        <a:moveTo>
                          <a:pt x="76793" y="41459"/>
                        </a:moveTo>
                        <a:cubicBezTo>
                          <a:pt x="51478" y="41459"/>
                          <a:pt x="30957" y="61980"/>
                          <a:pt x="30957" y="87295"/>
                        </a:cubicBezTo>
                        <a:lnTo>
                          <a:pt x="30957" y="188139"/>
                        </a:lnTo>
                        <a:cubicBezTo>
                          <a:pt x="30957" y="249164"/>
                          <a:pt x="80428" y="298635"/>
                          <a:pt x="141453" y="298635"/>
                        </a:cubicBezTo>
                        <a:lnTo>
                          <a:pt x="293223" y="298635"/>
                        </a:lnTo>
                        <a:cubicBezTo>
                          <a:pt x="354248" y="298635"/>
                          <a:pt x="403719" y="249164"/>
                          <a:pt x="403719" y="188139"/>
                        </a:cubicBezTo>
                        <a:lnTo>
                          <a:pt x="403719" y="87295"/>
                        </a:lnTo>
                        <a:cubicBezTo>
                          <a:pt x="403719" y="61980"/>
                          <a:pt x="383198" y="41459"/>
                          <a:pt x="357883" y="41459"/>
                        </a:cubicBezTo>
                        <a:close/>
                        <a:moveTo>
                          <a:pt x="465586" y="16"/>
                        </a:moveTo>
                        <a:cubicBezTo>
                          <a:pt x="482849" y="-330"/>
                          <a:pt x="498760" y="4878"/>
                          <a:pt x="510674" y="13682"/>
                        </a:cubicBezTo>
                        <a:lnTo>
                          <a:pt x="516368" y="23194"/>
                        </a:lnTo>
                        <a:lnTo>
                          <a:pt x="516418" y="23072"/>
                        </a:lnTo>
                        <a:cubicBezTo>
                          <a:pt x="526523" y="12967"/>
                          <a:pt x="540483" y="6717"/>
                          <a:pt x="555902" y="6717"/>
                        </a:cubicBezTo>
                        <a:lnTo>
                          <a:pt x="878900" y="6717"/>
                        </a:lnTo>
                        <a:cubicBezTo>
                          <a:pt x="909739" y="6717"/>
                          <a:pt x="934739" y="31717"/>
                          <a:pt x="934739" y="62556"/>
                        </a:cubicBezTo>
                        <a:lnTo>
                          <a:pt x="934739" y="193027"/>
                        </a:lnTo>
                        <a:cubicBezTo>
                          <a:pt x="934739" y="270540"/>
                          <a:pt x="871903" y="333376"/>
                          <a:pt x="794390" y="333376"/>
                        </a:cubicBezTo>
                        <a:lnTo>
                          <a:pt x="640412" y="333376"/>
                        </a:lnTo>
                        <a:cubicBezTo>
                          <a:pt x="562899" y="333376"/>
                          <a:pt x="500063" y="270540"/>
                          <a:pt x="500063" y="193027"/>
                        </a:cubicBezTo>
                        <a:lnTo>
                          <a:pt x="500063" y="62556"/>
                        </a:lnTo>
                        <a:lnTo>
                          <a:pt x="507499" y="44604"/>
                        </a:lnTo>
                        <a:lnTo>
                          <a:pt x="496790" y="28826"/>
                        </a:lnTo>
                        <a:cubicBezTo>
                          <a:pt x="488687" y="23499"/>
                          <a:pt x="477901" y="20347"/>
                          <a:pt x="466203" y="20534"/>
                        </a:cubicBezTo>
                        <a:cubicBezTo>
                          <a:pt x="454176" y="20727"/>
                          <a:pt x="443356" y="24409"/>
                          <a:pt x="435544" y="30238"/>
                        </a:cubicBezTo>
                        <a:lnTo>
                          <a:pt x="426791" y="45902"/>
                        </a:lnTo>
                        <a:lnTo>
                          <a:pt x="434676" y="64937"/>
                        </a:lnTo>
                        <a:lnTo>
                          <a:pt x="434676" y="193027"/>
                        </a:lnTo>
                        <a:cubicBezTo>
                          <a:pt x="434676" y="270540"/>
                          <a:pt x="371840" y="333376"/>
                          <a:pt x="294327" y="333376"/>
                        </a:cubicBezTo>
                        <a:lnTo>
                          <a:pt x="140349" y="333376"/>
                        </a:lnTo>
                        <a:cubicBezTo>
                          <a:pt x="62836" y="333376"/>
                          <a:pt x="0" y="270540"/>
                          <a:pt x="0" y="193027"/>
                        </a:cubicBezTo>
                        <a:lnTo>
                          <a:pt x="0" y="64937"/>
                        </a:lnTo>
                        <a:cubicBezTo>
                          <a:pt x="0" y="32783"/>
                          <a:pt x="26066" y="6717"/>
                          <a:pt x="58220" y="6717"/>
                        </a:cubicBezTo>
                        <a:lnTo>
                          <a:pt x="376456" y="6717"/>
                        </a:lnTo>
                        <a:cubicBezTo>
                          <a:pt x="384494" y="6717"/>
                          <a:pt x="392152" y="8346"/>
                          <a:pt x="399118" y="11292"/>
                        </a:cubicBezTo>
                        <a:lnTo>
                          <a:pt x="417083" y="23405"/>
                        </a:lnTo>
                        <a:lnTo>
                          <a:pt x="420813" y="15932"/>
                        </a:lnTo>
                        <a:cubicBezTo>
                          <a:pt x="432217" y="6402"/>
                          <a:pt x="448013" y="367"/>
                          <a:pt x="465586" y="16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0" name="月 249">
                  <a:extLst>
                    <a:ext uri="{FF2B5EF4-FFF2-40B4-BE49-F238E27FC236}">
                      <a16:creationId xmlns:a16="http://schemas.microsoft.com/office/drawing/2014/main" id="{7BB765B2-82F3-42B0-B322-F80B52D80A76}"/>
                    </a:ext>
                  </a:extLst>
                </p:cNvPr>
                <p:cNvSpPr/>
                <p:nvPr/>
              </p:nvSpPr>
              <p:spPr>
                <a:xfrm rot="17100000">
                  <a:off x="8139646" y="1116447"/>
                  <a:ext cx="56815" cy="354057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D4AF61FC-C837-41CE-82F7-93D0C2A100E8}"/>
                    </a:ext>
                  </a:extLst>
                </p:cNvPr>
                <p:cNvSpPr/>
                <p:nvPr/>
              </p:nvSpPr>
              <p:spPr>
                <a:xfrm>
                  <a:off x="7504861" y="1407899"/>
                  <a:ext cx="230758" cy="203586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5DC55C94-57E0-4980-AC38-30B60A696809}"/>
                    </a:ext>
                  </a:extLst>
                </p:cNvPr>
                <p:cNvSpPr/>
                <p:nvPr/>
              </p:nvSpPr>
              <p:spPr>
                <a:xfrm>
                  <a:off x="8059693" y="1407899"/>
                  <a:ext cx="230758" cy="203586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792D5B12-04EB-4608-A4A5-24C6F4E6782F}"/>
                  </a:ext>
                </a:extLst>
              </p:cNvPr>
              <p:cNvGrpSpPr/>
              <p:nvPr/>
            </p:nvGrpSpPr>
            <p:grpSpPr>
              <a:xfrm>
                <a:off x="7313691" y="871120"/>
                <a:ext cx="1042598" cy="1051875"/>
                <a:chOff x="7313691" y="871120"/>
                <a:chExt cx="1042598" cy="1051875"/>
              </a:xfrm>
            </p:grpSpPr>
            <p:sp>
              <p:nvSpPr>
                <p:cNvPr id="241" name="楕円 22">
                  <a:extLst>
                    <a:ext uri="{FF2B5EF4-FFF2-40B4-BE49-F238E27FC236}">
                      <a16:creationId xmlns:a16="http://schemas.microsoft.com/office/drawing/2014/main" id="{B2DFD06B-9844-4ABD-BAE9-05DE87C7CF97}"/>
                    </a:ext>
                  </a:extLst>
                </p:cNvPr>
                <p:cNvSpPr/>
                <p:nvPr/>
              </p:nvSpPr>
              <p:spPr>
                <a:xfrm>
                  <a:off x="8245526" y="1056563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楕円 22">
                  <a:extLst>
                    <a:ext uri="{FF2B5EF4-FFF2-40B4-BE49-F238E27FC236}">
                      <a16:creationId xmlns:a16="http://schemas.microsoft.com/office/drawing/2014/main" id="{63B4B7B0-2250-456A-816A-F9849FE2B8CB}"/>
                    </a:ext>
                  </a:extLst>
                </p:cNvPr>
                <p:cNvSpPr/>
                <p:nvPr/>
              </p:nvSpPr>
              <p:spPr>
                <a:xfrm>
                  <a:off x="7984251" y="90160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楕円 22">
                  <a:extLst>
                    <a:ext uri="{FF2B5EF4-FFF2-40B4-BE49-F238E27FC236}">
                      <a16:creationId xmlns:a16="http://schemas.microsoft.com/office/drawing/2014/main" id="{D94BA908-3479-4DB4-AED9-16D3DFC60B52}"/>
                    </a:ext>
                  </a:extLst>
                </p:cNvPr>
                <p:cNvSpPr/>
                <p:nvPr/>
              </p:nvSpPr>
              <p:spPr>
                <a:xfrm>
                  <a:off x="7450051" y="104053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楕円 22">
                  <a:extLst>
                    <a:ext uri="{FF2B5EF4-FFF2-40B4-BE49-F238E27FC236}">
                      <a16:creationId xmlns:a16="http://schemas.microsoft.com/office/drawing/2014/main" id="{844C3516-84FA-4D15-B791-0BAE5134F014}"/>
                    </a:ext>
                  </a:extLst>
                </p:cNvPr>
                <p:cNvSpPr/>
                <p:nvPr/>
              </p:nvSpPr>
              <p:spPr>
                <a:xfrm>
                  <a:off x="7313691" y="148072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楕円 22">
                  <a:extLst>
                    <a:ext uri="{FF2B5EF4-FFF2-40B4-BE49-F238E27FC236}">
                      <a16:creationId xmlns:a16="http://schemas.microsoft.com/office/drawing/2014/main" id="{7E39EB47-DF11-4EEF-B392-F4EB43D16A8E}"/>
                    </a:ext>
                  </a:extLst>
                </p:cNvPr>
                <p:cNvSpPr/>
                <p:nvPr/>
              </p:nvSpPr>
              <p:spPr>
                <a:xfrm>
                  <a:off x="7725171" y="87112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楕円 22">
                  <a:extLst>
                    <a:ext uri="{FF2B5EF4-FFF2-40B4-BE49-F238E27FC236}">
                      <a16:creationId xmlns:a16="http://schemas.microsoft.com/office/drawing/2014/main" id="{4BE3B131-5181-4F56-A659-17A0FB9B5370}"/>
                    </a:ext>
                  </a:extLst>
                </p:cNvPr>
                <p:cNvSpPr/>
                <p:nvPr/>
              </p:nvSpPr>
              <p:spPr>
                <a:xfrm>
                  <a:off x="7527051" y="175504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89" name="円/楕円 27">
              <a:extLst>
                <a:ext uri="{FF2B5EF4-FFF2-40B4-BE49-F238E27FC236}">
                  <a16:creationId xmlns:a16="http://schemas.microsoft.com/office/drawing/2014/main" id="{F7BA4789-18BE-15AD-80CF-DEEAA4A76CCF}"/>
                </a:ext>
              </a:extLst>
            </p:cNvPr>
            <p:cNvSpPr/>
            <p:nvPr/>
          </p:nvSpPr>
          <p:spPr>
            <a:xfrm>
              <a:off x="7723809" y="1885316"/>
              <a:ext cx="322912" cy="10824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1" name="円/楕円 27">
              <a:extLst>
                <a:ext uri="{FF2B5EF4-FFF2-40B4-BE49-F238E27FC236}">
                  <a16:creationId xmlns:a16="http://schemas.microsoft.com/office/drawing/2014/main" id="{63E93B6C-D303-D23E-D2A3-990F91C2C0DF}"/>
                </a:ext>
              </a:extLst>
            </p:cNvPr>
            <p:cNvSpPr/>
            <p:nvPr/>
          </p:nvSpPr>
          <p:spPr>
            <a:xfrm rot="8100000">
              <a:off x="7554744" y="1875455"/>
              <a:ext cx="221360" cy="3923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2" name="円/楕円 27">
              <a:extLst>
                <a:ext uri="{FF2B5EF4-FFF2-40B4-BE49-F238E27FC236}">
                  <a16:creationId xmlns:a16="http://schemas.microsoft.com/office/drawing/2014/main" id="{640CBA25-B9D4-F523-E471-7FB9473E2C70}"/>
                </a:ext>
              </a:extLst>
            </p:cNvPr>
            <p:cNvSpPr/>
            <p:nvPr/>
          </p:nvSpPr>
          <p:spPr>
            <a:xfrm rot="13500000" flipH="1">
              <a:off x="7984311" y="1875456"/>
              <a:ext cx="221359" cy="3923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8D037AEF-26D1-EF0B-431F-34537A043E27}"/>
                </a:ext>
              </a:extLst>
            </p:cNvPr>
            <p:cNvGrpSpPr/>
            <p:nvPr/>
          </p:nvGrpSpPr>
          <p:grpSpPr>
            <a:xfrm>
              <a:off x="7997931" y="1429335"/>
              <a:ext cx="410693" cy="880988"/>
              <a:chOff x="2191349" y="1770013"/>
              <a:chExt cx="312172" cy="669649"/>
            </a:xfrm>
          </p:grpSpPr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1C83F598-109A-2F65-BEC2-149A3FC85E30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18C1C432-E1C1-D7C4-E4A9-7E230F6A93FB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5EFDF356-0F02-8A1C-884D-105201620A4B}"/>
                </a:ext>
              </a:extLst>
            </p:cNvPr>
            <p:cNvSpPr/>
            <p:nvPr/>
          </p:nvSpPr>
          <p:spPr>
            <a:xfrm rot="19910582">
              <a:off x="8258226" y="1781887"/>
              <a:ext cx="334475" cy="1300112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4B18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8" name="フリーフォーム: 図形 357">
              <a:extLst>
                <a:ext uri="{FF2B5EF4-FFF2-40B4-BE49-F238E27FC236}">
                  <a16:creationId xmlns:a16="http://schemas.microsoft.com/office/drawing/2014/main" id="{6A3DC329-87AB-324F-D24B-286FB2E657B0}"/>
                </a:ext>
              </a:extLst>
            </p:cNvPr>
            <p:cNvSpPr/>
            <p:nvPr/>
          </p:nvSpPr>
          <p:spPr>
            <a:xfrm>
              <a:off x="6814501" y="1752505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2" name="テキスト ボックス 361">
            <a:extLst>
              <a:ext uri="{FF2B5EF4-FFF2-40B4-BE49-F238E27FC236}">
                <a16:creationId xmlns:a16="http://schemas.microsoft.com/office/drawing/2014/main" id="{2501FF7B-1EBA-55CD-605D-27236AB67754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マスクを外す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男性のイラスト</a:t>
            </a:r>
          </a:p>
        </p:txBody>
      </p:sp>
      <p:grpSp>
        <p:nvGrpSpPr>
          <p:cNvPr id="388" name="グループ化 387">
            <a:extLst>
              <a:ext uri="{FF2B5EF4-FFF2-40B4-BE49-F238E27FC236}">
                <a16:creationId xmlns:a16="http://schemas.microsoft.com/office/drawing/2014/main" id="{EEFFF243-4572-A58F-E1B5-537C24486AFA}"/>
              </a:ext>
            </a:extLst>
          </p:cNvPr>
          <p:cNvGrpSpPr/>
          <p:nvPr/>
        </p:nvGrpSpPr>
        <p:grpSpPr>
          <a:xfrm>
            <a:off x="3928544" y="3824025"/>
            <a:ext cx="1772452" cy="2614354"/>
            <a:chOff x="3873181" y="3666165"/>
            <a:chExt cx="1883178" cy="2777674"/>
          </a:xfrm>
        </p:grpSpPr>
        <p:sp>
          <p:nvSpPr>
            <p:cNvPr id="363" name="四角形: 上の 2 つの角を丸める 362">
              <a:extLst>
                <a:ext uri="{FF2B5EF4-FFF2-40B4-BE49-F238E27FC236}">
                  <a16:creationId xmlns:a16="http://schemas.microsoft.com/office/drawing/2014/main" id="{32054EA3-D81B-4FFC-7E41-2C467129A3C5}"/>
                </a:ext>
              </a:extLst>
            </p:cNvPr>
            <p:cNvSpPr/>
            <p:nvPr/>
          </p:nvSpPr>
          <p:spPr>
            <a:xfrm rot="19211178">
              <a:off x="5389429" y="5269744"/>
              <a:ext cx="366930" cy="839443"/>
            </a:xfrm>
            <a:prstGeom prst="round2SameRect">
              <a:avLst>
                <a:gd name="adj1" fmla="val 50000"/>
                <a:gd name="adj2" fmla="val 50000"/>
              </a:avLst>
            </a:prstGeom>
            <a:pattFill prst="dkVert">
              <a:fgClr>
                <a:schemeClr val="accent5">
                  <a:lumMod val="60000"/>
                  <a:lumOff val="40000"/>
                </a:schemeClr>
              </a:fgClr>
              <a:bgClr>
                <a:schemeClr val="accent5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E206BAC-B2AF-4F28-8DA3-39B27DF7E7C8}"/>
                </a:ext>
              </a:extLst>
            </p:cNvPr>
            <p:cNvGrpSpPr/>
            <p:nvPr/>
          </p:nvGrpSpPr>
          <p:grpSpPr>
            <a:xfrm>
              <a:off x="4080425" y="3666165"/>
              <a:ext cx="1558496" cy="2777674"/>
              <a:chOff x="4105299" y="3659640"/>
              <a:chExt cx="1558496" cy="2777674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14A2B029-0040-4409-89C0-6EC86DADE2E7}"/>
                  </a:ext>
                </a:extLst>
              </p:cNvPr>
              <p:cNvGrpSpPr/>
              <p:nvPr/>
            </p:nvGrpSpPr>
            <p:grpSpPr>
              <a:xfrm>
                <a:off x="4105299" y="3659640"/>
                <a:ext cx="1558496" cy="2777674"/>
                <a:chOff x="4105299" y="3659640"/>
                <a:chExt cx="1558496" cy="2777674"/>
              </a:xfrm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93AA1BDB-0B03-4853-85BA-A36A63636612}"/>
                    </a:ext>
                  </a:extLst>
                </p:cNvPr>
                <p:cNvSpPr/>
                <p:nvPr/>
              </p:nvSpPr>
              <p:spPr>
                <a:xfrm>
                  <a:off x="4664472" y="4880686"/>
                  <a:ext cx="600869" cy="502848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A301203F-CAC6-411A-8B70-AF84998B5D9F}"/>
                    </a:ext>
                  </a:extLst>
                </p:cNvPr>
                <p:cNvSpPr/>
                <p:nvPr/>
              </p:nvSpPr>
              <p:spPr>
                <a:xfrm>
                  <a:off x="4689380" y="5285580"/>
                  <a:ext cx="551709" cy="1151734"/>
                </a:xfrm>
                <a:custGeom>
                  <a:avLst/>
                  <a:gdLst>
                    <a:gd name="connsiteX0" fmla="*/ 107977 w 551709"/>
                    <a:gd name="connsiteY0" fmla="*/ 0 h 1151734"/>
                    <a:gd name="connsiteX1" fmla="*/ 109194 w 551709"/>
                    <a:gd name="connsiteY1" fmla="*/ 6030 h 1151734"/>
                    <a:gd name="connsiteX2" fmla="*/ 245251 w 551709"/>
                    <a:gd name="connsiteY2" fmla="*/ 96214 h 1151734"/>
                    <a:gd name="connsiteX3" fmla="*/ 306459 w 551709"/>
                    <a:gd name="connsiteY3" fmla="*/ 96215 h 1151734"/>
                    <a:gd name="connsiteX4" fmla="*/ 442516 w 551709"/>
                    <a:gd name="connsiteY4" fmla="*/ 6031 h 1151734"/>
                    <a:gd name="connsiteX5" fmla="*/ 443734 w 551709"/>
                    <a:gd name="connsiteY5" fmla="*/ 0 h 1151734"/>
                    <a:gd name="connsiteX6" fmla="*/ 494787 w 551709"/>
                    <a:gd name="connsiteY6" fmla="*/ 34422 h 1151734"/>
                    <a:gd name="connsiteX7" fmla="*/ 551709 w 551709"/>
                    <a:gd name="connsiteY7" fmla="*/ 171844 h 1151734"/>
                    <a:gd name="connsiteX8" fmla="*/ 551709 w 551709"/>
                    <a:gd name="connsiteY8" fmla="*/ 1151734 h 1151734"/>
                    <a:gd name="connsiteX9" fmla="*/ 0 w 551709"/>
                    <a:gd name="connsiteY9" fmla="*/ 1151734 h 1151734"/>
                    <a:gd name="connsiteX10" fmla="*/ 0 w 551709"/>
                    <a:gd name="connsiteY10" fmla="*/ 171844 h 1151734"/>
                    <a:gd name="connsiteX11" fmla="*/ 56923 w 551709"/>
                    <a:gd name="connsiteY11" fmla="*/ 34422 h 1151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1709" h="1151734">
                      <a:moveTo>
                        <a:pt x="107977" y="0"/>
                      </a:moveTo>
                      <a:lnTo>
                        <a:pt x="109194" y="6030"/>
                      </a:lnTo>
                      <a:cubicBezTo>
                        <a:pt x="131610" y="59027"/>
                        <a:pt x="184088" y="96214"/>
                        <a:pt x="245251" y="96214"/>
                      </a:cubicBezTo>
                      <a:lnTo>
                        <a:pt x="306459" y="96215"/>
                      </a:lnTo>
                      <a:cubicBezTo>
                        <a:pt x="367623" y="96215"/>
                        <a:pt x="420100" y="59028"/>
                        <a:pt x="442516" y="6031"/>
                      </a:cubicBezTo>
                      <a:lnTo>
                        <a:pt x="443734" y="0"/>
                      </a:lnTo>
                      <a:lnTo>
                        <a:pt x="494787" y="34422"/>
                      </a:lnTo>
                      <a:cubicBezTo>
                        <a:pt x="529957" y="69591"/>
                        <a:pt x="551709" y="118177"/>
                        <a:pt x="551709" y="171844"/>
                      </a:cubicBezTo>
                      <a:lnTo>
                        <a:pt x="551709" y="1151734"/>
                      </a:lnTo>
                      <a:lnTo>
                        <a:pt x="0" y="1151734"/>
                      </a:lnTo>
                      <a:lnTo>
                        <a:pt x="0" y="171844"/>
                      </a:lnTo>
                      <a:cubicBezTo>
                        <a:pt x="0" y="118177"/>
                        <a:pt x="21753" y="69591"/>
                        <a:pt x="56923" y="34422"/>
                      </a:cubicBezTo>
                      <a:close/>
                    </a:path>
                  </a:pathLst>
                </a:custGeom>
                <a:pattFill prst="ltHorz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6BF9ECDA-7C2A-4DEB-988D-BA9B4B5CD08E}"/>
                    </a:ext>
                  </a:extLst>
                </p:cNvPr>
                <p:cNvSpPr/>
                <p:nvPr/>
              </p:nvSpPr>
              <p:spPr>
                <a:xfrm>
                  <a:off x="4689380" y="5338029"/>
                  <a:ext cx="551709" cy="1099285"/>
                </a:xfrm>
                <a:custGeom>
                  <a:avLst/>
                  <a:gdLst>
                    <a:gd name="connsiteX0" fmla="*/ 107977 w 551709"/>
                    <a:gd name="connsiteY0" fmla="*/ 0 h 1151734"/>
                    <a:gd name="connsiteX1" fmla="*/ 109194 w 551709"/>
                    <a:gd name="connsiteY1" fmla="*/ 6030 h 1151734"/>
                    <a:gd name="connsiteX2" fmla="*/ 245251 w 551709"/>
                    <a:gd name="connsiteY2" fmla="*/ 96214 h 1151734"/>
                    <a:gd name="connsiteX3" fmla="*/ 306459 w 551709"/>
                    <a:gd name="connsiteY3" fmla="*/ 96215 h 1151734"/>
                    <a:gd name="connsiteX4" fmla="*/ 442516 w 551709"/>
                    <a:gd name="connsiteY4" fmla="*/ 6031 h 1151734"/>
                    <a:gd name="connsiteX5" fmla="*/ 443734 w 551709"/>
                    <a:gd name="connsiteY5" fmla="*/ 0 h 1151734"/>
                    <a:gd name="connsiteX6" fmla="*/ 494787 w 551709"/>
                    <a:gd name="connsiteY6" fmla="*/ 34422 h 1151734"/>
                    <a:gd name="connsiteX7" fmla="*/ 551709 w 551709"/>
                    <a:gd name="connsiteY7" fmla="*/ 171844 h 1151734"/>
                    <a:gd name="connsiteX8" fmla="*/ 551709 w 551709"/>
                    <a:gd name="connsiteY8" fmla="*/ 1151734 h 1151734"/>
                    <a:gd name="connsiteX9" fmla="*/ 0 w 551709"/>
                    <a:gd name="connsiteY9" fmla="*/ 1151734 h 1151734"/>
                    <a:gd name="connsiteX10" fmla="*/ 0 w 551709"/>
                    <a:gd name="connsiteY10" fmla="*/ 171844 h 1151734"/>
                    <a:gd name="connsiteX11" fmla="*/ 56923 w 551709"/>
                    <a:gd name="connsiteY11" fmla="*/ 34422 h 1151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1709" h="1151734">
                      <a:moveTo>
                        <a:pt x="107977" y="0"/>
                      </a:moveTo>
                      <a:lnTo>
                        <a:pt x="109194" y="6030"/>
                      </a:lnTo>
                      <a:cubicBezTo>
                        <a:pt x="131610" y="59027"/>
                        <a:pt x="184088" y="96214"/>
                        <a:pt x="245251" y="96214"/>
                      </a:cubicBezTo>
                      <a:lnTo>
                        <a:pt x="306459" y="96215"/>
                      </a:lnTo>
                      <a:cubicBezTo>
                        <a:pt x="367623" y="96215"/>
                        <a:pt x="420100" y="59028"/>
                        <a:pt x="442516" y="6031"/>
                      </a:cubicBezTo>
                      <a:lnTo>
                        <a:pt x="443734" y="0"/>
                      </a:lnTo>
                      <a:lnTo>
                        <a:pt x="494787" y="34422"/>
                      </a:lnTo>
                      <a:cubicBezTo>
                        <a:pt x="529957" y="69591"/>
                        <a:pt x="551709" y="118177"/>
                        <a:pt x="551709" y="171844"/>
                      </a:cubicBezTo>
                      <a:lnTo>
                        <a:pt x="551709" y="1151734"/>
                      </a:lnTo>
                      <a:lnTo>
                        <a:pt x="0" y="1151734"/>
                      </a:lnTo>
                      <a:lnTo>
                        <a:pt x="0" y="171844"/>
                      </a:lnTo>
                      <a:cubicBezTo>
                        <a:pt x="0" y="118177"/>
                        <a:pt x="21753" y="69591"/>
                        <a:pt x="56923" y="34422"/>
                      </a:cubicBezTo>
                      <a:close/>
                    </a:path>
                  </a:pathLst>
                </a:custGeom>
                <a:pattFill prst="ltHorz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" name="正方形/長方形 109">
                  <a:extLst>
                    <a:ext uri="{FF2B5EF4-FFF2-40B4-BE49-F238E27FC236}">
                      <a16:creationId xmlns:a16="http://schemas.microsoft.com/office/drawing/2014/main" id="{96AB3916-9525-42AC-B206-4DB6C69AC961}"/>
                    </a:ext>
                  </a:extLst>
                </p:cNvPr>
                <p:cNvSpPr/>
                <p:nvPr/>
              </p:nvSpPr>
              <p:spPr>
                <a:xfrm>
                  <a:off x="4233663" y="6225360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" name="台形 110">
                  <a:extLst>
                    <a:ext uri="{FF2B5EF4-FFF2-40B4-BE49-F238E27FC236}">
                      <a16:creationId xmlns:a16="http://schemas.microsoft.com/office/drawing/2014/main" id="{F5048580-BAE4-4C21-96B7-AA8A04C9B299}"/>
                    </a:ext>
                  </a:extLst>
                </p:cNvPr>
                <p:cNvSpPr/>
                <p:nvPr/>
              </p:nvSpPr>
              <p:spPr>
                <a:xfrm>
                  <a:off x="4105299" y="5394188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042F6800-C8A1-4979-8BC2-777375AA3EF8}"/>
                    </a:ext>
                  </a:extLst>
                </p:cNvPr>
                <p:cNvSpPr/>
                <p:nvPr/>
              </p:nvSpPr>
              <p:spPr>
                <a:xfrm>
                  <a:off x="4339424" y="5165422"/>
                  <a:ext cx="529851" cy="1271892"/>
                </a:xfrm>
                <a:custGeom>
                  <a:avLst/>
                  <a:gdLst>
                    <a:gd name="connsiteX0" fmla="*/ 268082 w 529851"/>
                    <a:gd name="connsiteY0" fmla="*/ 0 h 1271892"/>
                    <a:gd name="connsiteX1" fmla="*/ 529851 w 529851"/>
                    <a:gd name="connsiteY1" fmla="*/ 0 h 1271892"/>
                    <a:gd name="connsiteX2" fmla="*/ 529851 w 529851"/>
                    <a:gd name="connsiteY2" fmla="*/ 1271892 h 1271892"/>
                    <a:gd name="connsiteX3" fmla="*/ 0 w 529851"/>
                    <a:gd name="connsiteY3" fmla="*/ 1271892 h 1271892"/>
                    <a:gd name="connsiteX4" fmla="*/ 0 w 529851"/>
                    <a:gd name="connsiteY4" fmla="*/ 268082 h 1271892"/>
                    <a:gd name="connsiteX5" fmla="*/ 268082 w 529851"/>
                    <a:gd name="connsiteY5" fmla="*/ 0 h 127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9851" h="1271892">
                      <a:moveTo>
                        <a:pt x="268082" y="0"/>
                      </a:moveTo>
                      <a:lnTo>
                        <a:pt x="529851" y="0"/>
                      </a:lnTo>
                      <a:lnTo>
                        <a:pt x="529851" y="1271892"/>
                      </a:lnTo>
                      <a:lnTo>
                        <a:pt x="0" y="1271892"/>
                      </a:lnTo>
                      <a:lnTo>
                        <a:pt x="0" y="268082"/>
                      </a:lnTo>
                      <a:cubicBezTo>
                        <a:pt x="0" y="120024"/>
                        <a:pt x="120024" y="0"/>
                        <a:pt x="268082" y="0"/>
                      </a:cubicBezTo>
                      <a:close/>
                    </a:path>
                  </a:pathLst>
                </a:cu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906B51E3-67F4-4AB6-AB81-182645BFD5CA}"/>
                    </a:ext>
                  </a:extLst>
                </p:cNvPr>
                <p:cNvSpPr/>
                <p:nvPr/>
              </p:nvSpPr>
              <p:spPr>
                <a:xfrm>
                  <a:off x="5057775" y="5165422"/>
                  <a:ext cx="532614" cy="1271892"/>
                </a:xfrm>
                <a:custGeom>
                  <a:avLst/>
                  <a:gdLst>
                    <a:gd name="connsiteX0" fmla="*/ 0 w 532614"/>
                    <a:gd name="connsiteY0" fmla="*/ 0 h 1271892"/>
                    <a:gd name="connsiteX1" fmla="*/ 264532 w 532614"/>
                    <a:gd name="connsiteY1" fmla="*/ 0 h 1271892"/>
                    <a:gd name="connsiteX2" fmla="*/ 532614 w 532614"/>
                    <a:gd name="connsiteY2" fmla="*/ 268082 h 1271892"/>
                    <a:gd name="connsiteX3" fmla="*/ 532614 w 532614"/>
                    <a:gd name="connsiteY3" fmla="*/ 1271892 h 1271892"/>
                    <a:gd name="connsiteX4" fmla="*/ 0 w 532614"/>
                    <a:gd name="connsiteY4" fmla="*/ 1271892 h 1271892"/>
                    <a:gd name="connsiteX5" fmla="*/ 0 w 532614"/>
                    <a:gd name="connsiteY5" fmla="*/ 0 h 127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2614" h="1271892">
                      <a:moveTo>
                        <a:pt x="0" y="0"/>
                      </a:moveTo>
                      <a:lnTo>
                        <a:pt x="264532" y="0"/>
                      </a:lnTo>
                      <a:cubicBezTo>
                        <a:pt x="412590" y="0"/>
                        <a:pt x="532614" y="120024"/>
                        <a:pt x="532614" y="268082"/>
                      </a:cubicBezTo>
                      <a:lnTo>
                        <a:pt x="532614" y="1271892"/>
                      </a:lnTo>
                      <a:lnTo>
                        <a:pt x="0" y="12718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6" name="平行四辺形 160">
                  <a:extLst>
                    <a:ext uri="{FF2B5EF4-FFF2-40B4-BE49-F238E27FC236}">
                      <a16:creationId xmlns:a16="http://schemas.microsoft.com/office/drawing/2014/main" id="{05AC46C6-EB21-4C9E-B7D1-FD248EEA794D}"/>
                    </a:ext>
                  </a:extLst>
                </p:cNvPr>
                <p:cNvSpPr/>
                <p:nvPr/>
              </p:nvSpPr>
              <p:spPr>
                <a:xfrm>
                  <a:off x="4527429" y="5116573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" name="平行四辺形 160">
                  <a:extLst>
                    <a:ext uri="{FF2B5EF4-FFF2-40B4-BE49-F238E27FC236}">
                      <a16:creationId xmlns:a16="http://schemas.microsoft.com/office/drawing/2014/main" id="{5B5F9D3D-A898-4FC5-BA94-02F65518A62D}"/>
                    </a:ext>
                  </a:extLst>
                </p:cNvPr>
                <p:cNvSpPr/>
                <p:nvPr/>
              </p:nvSpPr>
              <p:spPr>
                <a:xfrm flipH="1">
                  <a:off x="5057279" y="5116573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平行四辺形 160">
                  <a:extLst>
                    <a:ext uri="{FF2B5EF4-FFF2-40B4-BE49-F238E27FC236}">
                      <a16:creationId xmlns:a16="http://schemas.microsoft.com/office/drawing/2014/main" id="{A1D069C4-091D-4531-B9C9-7EE891EF22F6}"/>
                    </a:ext>
                  </a:extLst>
                </p:cNvPr>
                <p:cNvSpPr/>
                <p:nvPr/>
              </p:nvSpPr>
              <p:spPr>
                <a:xfrm>
                  <a:off x="4527429" y="5115419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平行四辺形 160">
                  <a:extLst>
                    <a:ext uri="{FF2B5EF4-FFF2-40B4-BE49-F238E27FC236}">
                      <a16:creationId xmlns:a16="http://schemas.microsoft.com/office/drawing/2014/main" id="{53A4CA84-4BDA-4CC7-B0B3-388F52F8B9E3}"/>
                    </a:ext>
                  </a:extLst>
                </p:cNvPr>
                <p:cNvSpPr/>
                <p:nvPr/>
              </p:nvSpPr>
              <p:spPr>
                <a:xfrm flipH="1">
                  <a:off x="5057280" y="5115419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0" name="グループ化 119">
                  <a:extLst>
                    <a:ext uri="{FF2B5EF4-FFF2-40B4-BE49-F238E27FC236}">
                      <a16:creationId xmlns:a16="http://schemas.microsoft.com/office/drawing/2014/main" id="{BA3ECCFA-3BAA-410D-993D-A672F9279EE9}"/>
                    </a:ext>
                  </a:extLst>
                </p:cNvPr>
                <p:cNvGrpSpPr/>
                <p:nvPr/>
              </p:nvGrpSpPr>
              <p:grpSpPr>
                <a:xfrm>
                  <a:off x="4266017" y="3659640"/>
                  <a:ext cx="1397778" cy="1418100"/>
                  <a:chOff x="1231122" y="2121256"/>
                  <a:chExt cx="1397778" cy="1418100"/>
                </a:xfrm>
              </p:grpSpPr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3647D870-A9A5-46F3-AB9E-112073B2FA59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5" name="グループ化 134">
                    <a:extLst>
                      <a:ext uri="{FF2B5EF4-FFF2-40B4-BE49-F238E27FC236}">
                        <a16:creationId xmlns:a16="http://schemas.microsoft.com/office/drawing/2014/main" id="{FDC0D575-D849-4AA9-B774-30ED2067EFA3}"/>
                      </a:ext>
                    </a:extLst>
                  </p:cNvPr>
                  <p:cNvGrpSpPr/>
                  <p:nvPr/>
                </p:nvGrpSpPr>
                <p:grpSpPr>
                  <a:xfrm>
                    <a:off x="1297899" y="2379249"/>
                    <a:ext cx="1277657" cy="1160107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40" name="グループ化 139">
                      <a:extLst>
                        <a:ext uri="{FF2B5EF4-FFF2-40B4-BE49-F238E27FC236}">
                          <a16:creationId xmlns:a16="http://schemas.microsoft.com/office/drawing/2014/main" id="{39F29C47-9E51-4F0D-9BA4-1BBE768985D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45" name="円/楕円 489">
                        <a:extLst>
                          <a:ext uri="{FF2B5EF4-FFF2-40B4-BE49-F238E27FC236}">
                            <a16:creationId xmlns:a16="http://schemas.microsoft.com/office/drawing/2014/main" id="{E6A59813-CDFC-41CE-829E-242134AB21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6" name="円/楕円 490">
                        <a:extLst>
                          <a:ext uri="{FF2B5EF4-FFF2-40B4-BE49-F238E27FC236}">
                            <a16:creationId xmlns:a16="http://schemas.microsoft.com/office/drawing/2014/main" id="{241720BB-8668-4BEC-A5B9-FC5312E423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41" name="グループ化 140">
                      <a:extLst>
                        <a:ext uri="{FF2B5EF4-FFF2-40B4-BE49-F238E27FC236}">
                          <a16:creationId xmlns:a16="http://schemas.microsoft.com/office/drawing/2014/main" id="{1462F2E0-2CC0-4D32-8B02-F2A3DC82B5D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43" name="円/楕円 487">
                        <a:extLst>
                          <a:ext uri="{FF2B5EF4-FFF2-40B4-BE49-F238E27FC236}">
                            <a16:creationId xmlns:a16="http://schemas.microsoft.com/office/drawing/2014/main" id="{0C1FAC5D-F32A-43E8-B6DE-0B10BCC41E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44" name="円/楕円 488">
                        <a:extLst>
                          <a:ext uri="{FF2B5EF4-FFF2-40B4-BE49-F238E27FC236}">
                            <a16:creationId xmlns:a16="http://schemas.microsoft.com/office/drawing/2014/main" id="{2F339F1B-46C4-432F-AA80-A17C80B0117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42" name="円/楕円 486">
                      <a:extLst>
                        <a:ext uri="{FF2B5EF4-FFF2-40B4-BE49-F238E27FC236}">
                          <a16:creationId xmlns:a16="http://schemas.microsoft.com/office/drawing/2014/main" id="{1B52E73B-544F-4F8F-A741-DD6F1D65B8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6" name="グループ化 135">
                    <a:extLst>
                      <a:ext uri="{FF2B5EF4-FFF2-40B4-BE49-F238E27FC236}">
                        <a16:creationId xmlns:a16="http://schemas.microsoft.com/office/drawing/2014/main" id="{92ECDAE7-AC9A-43A3-8A31-E8608C414909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3040652"/>
                    <a:ext cx="240026" cy="203430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138" name="円/楕円 662">
                      <a:extLst>
                        <a:ext uri="{FF2B5EF4-FFF2-40B4-BE49-F238E27FC236}">
                          <a16:creationId xmlns:a16="http://schemas.microsoft.com/office/drawing/2014/main" id="{688027FA-3119-4C44-934D-DB1C93DAC3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rgbClr val="FF00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9" name="フリーフォーム: 図形 138">
                      <a:extLst>
                        <a:ext uri="{FF2B5EF4-FFF2-40B4-BE49-F238E27FC236}">
                          <a16:creationId xmlns:a16="http://schemas.microsoft.com/office/drawing/2014/main" id="{BEF66C98-4DC2-4E3C-B184-0E949D21D6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rgbClr val="FF00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6C84EBFA-5806-4BAB-AE38-5795BEC4C766}"/>
                    </a:ext>
                  </a:extLst>
                </p:cNvPr>
                <p:cNvGrpSpPr/>
                <p:nvPr/>
              </p:nvGrpSpPr>
              <p:grpSpPr>
                <a:xfrm>
                  <a:off x="4802175" y="5310195"/>
                  <a:ext cx="45719" cy="1048226"/>
                  <a:chOff x="4802175" y="5310195"/>
                  <a:chExt cx="45719" cy="1048226"/>
                </a:xfrm>
                <a:solidFill>
                  <a:schemeClr val="accent4">
                    <a:lumMod val="40000"/>
                    <a:lumOff val="60000"/>
                  </a:schemeClr>
                </a:solidFill>
              </p:grpSpPr>
              <p:sp>
                <p:nvSpPr>
                  <p:cNvPr id="126" name="楕円 125">
                    <a:extLst>
                      <a:ext uri="{FF2B5EF4-FFF2-40B4-BE49-F238E27FC236}">
                        <a16:creationId xmlns:a16="http://schemas.microsoft.com/office/drawing/2014/main" id="{9F814A3B-CA96-420E-B57C-00BABDB0310F}"/>
                      </a:ext>
                    </a:extLst>
                  </p:cNvPr>
                  <p:cNvSpPr/>
                  <p:nvPr/>
                </p:nvSpPr>
                <p:spPr>
                  <a:xfrm>
                    <a:off x="4802175" y="5310195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楕円 126">
                    <a:extLst>
                      <a:ext uri="{FF2B5EF4-FFF2-40B4-BE49-F238E27FC236}">
                        <a16:creationId xmlns:a16="http://schemas.microsoft.com/office/drawing/2014/main" id="{7A63FABF-265F-4D08-86BE-A227F7314DE6}"/>
                      </a:ext>
                    </a:extLst>
                  </p:cNvPr>
                  <p:cNvSpPr/>
                  <p:nvPr/>
                </p:nvSpPr>
                <p:spPr>
                  <a:xfrm>
                    <a:off x="4802175" y="5510696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楕円 127">
                    <a:extLst>
                      <a:ext uri="{FF2B5EF4-FFF2-40B4-BE49-F238E27FC236}">
                        <a16:creationId xmlns:a16="http://schemas.microsoft.com/office/drawing/2014/main" id="{AB78FE26-AF38-404A-B513-B15B47CE6C42}"/>
                      </a:ext>
                    </a:extLst>
                  </p:cNvPr>
                  <p:cNvSpPr/>
                  <p:nvPr/>
                </p:nvSpPr>
                <p:spPr>
                  <a:xfrm>
                    <a:off x="4802175" y="5711197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楕円 128">
                    <a:extLst>
                      <a:ext uri="{FF2B5EF4-FFF2-40B4-BE49-F238E27FC236}">
                        <a16:creationId xmlns:a16="http://schemas.microsoft.com/office/drawing/2014/main" id="{8C94B593-24DD-4E60-8079-34FE8EE3711B}"/>
                      </a:ext>
                    </a:extLst>
                  </p:cNvPr>
                  <p:cNvSpPr/>
                  <p:nvPr/>
                </p:nvSpPr>
                <p:spPr>
                  <a:xfrm>
                    <a:off x="4802175" y="5911698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楕円 129">
                    <a:extLst>
                      <a:ext uri="{FF2B5EF4-FFF2-40B4-BE49-F238E27FC236}">
                        <a16:creationId xmlns:a16="http://schemas.microsoft.com/office/drawing/2014/main" id="{59A24547-81EE-4BEE-85BA-2BDB68B83491}"/>
                      </a:ext>
                    </a:extLst>
                  </p:cNvPr>
                  <p:cNvSpPr/>
                  <p:nvPr/>
                </p:nvSpPr>
                <p:spPr>
                  <a:xfrm>
                    <a:off x="4802175" y="6112199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76548319-C91E-46FE-860F-98894522C588}"/>
                      </a:ext>
                    </a:extLst>
                  </p:cNvPr>
                  <p:cNvSpPr/>
                  <p:nvPr/>
                </p:nvSpPr>
                <p:spPr>
                  <a:xfrm>
                    <a:off x="4802175" y="6312702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06B711C4-1BD3-4CE2-8FEA-C23ED2091498}"/>
                    </a:ext>
                  </a:extLst>
                </p:cNvPr>
                <p:cNvGrpSpPr/>
                <p:nvPr/>
              </p:nvGrpSpPr>
              <p:grpSpPr>
                <a:xfrm>
                  <a:off x="5148765" y="5533495"/>
                  <a:ext cx="314128" cy="307228"/>
                  <a:chOff x="5148765" y="5533495"/>
                  <a:chExt cx="314128" cy="307228"/>
                </a:xfrm>
                <a:pattFill prst="dkVert">
                  <a:fgClr>
                    <a:schemeClr val="accent1">
                      <a:lumMod val="75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24" name="四角形: 上の 2 つの角を丸める 123">
                    <a:extLst>
                      <a:ext uri="{FF2B5EF4-FFF2-40B4-BE49-F238E27FC236}">
                        <a16:creationId xmlns:a16="http://schemas.microsoft.com/office/drawing/2014/main" id="{27FF0984-5375-4DD5-A5FA-BFBCFF895CA7}"/>
                      </a:ext>
                    </a:extLst>
                  </p:cNvPr>
                  <p:cNvSpPr/>
                  <p:nvPr/>
                </p:nvSpPr>
                <p:spPr>
                  <a:xfrm>
                    <a:off x="5148765" y="5545401"/>
                    <a:ext cx="314128" cy="295322"/>
                  </a:xfrm>
                  <a:prstGeom prst="round2SameRect">
                    <a:avLst>
                      <a:gd name="adj1" fmla="val 0"/>
                      <a:gd name="adj2" fmla="val 22698"/>
                    </a:avLst>
                  </a:prstGeom>
                  <a:pattFill prst="dkVert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chemeClr val="accent5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" name="四角形: 上の 2 つの角を丸める 124">
                    <a:extLst>
                      <a:ext uri="{FF2B5EF4-FFF2-40B4-BE49-F238E27FC236}">
                        <a16:creationId xmlns:a16="http://schemas.microsoft.com/office/drawing/2014/main" id="{CC4B42B3-2027-4235-9C05-5F4403E61F1C}"/>
                      </a:ext>
                    </a:extLst>
                  </p:cNvPr>
                  <p:cNvSpPr/>
                  <p:nvPr/>
                </p:nvSpPr>
                <p:spPr>
                  <a:xfrm>
                    <a:off x="5148765" y="5533495"/>
                    <a:ext cx="314128" cy="65200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pattFill prst="dkVert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chemeClr val="accent5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5CF7083A-2FCD-4B9E-8004-D8FE82395973}"/>
                  </a:ext>
                </a:extLst>
              </p:cNvPr>
              <p:cNvGrpSpPr/>
              <p:nvPr/>
            </p:nvGrpSpPr>
            <p:grpSpPr>
              <a:xfrm>
                <a:off x="4540011" y="3728620"/>
                <a:ext cx="922841" cy="1044255"/>
                <a:chOff x="4540011" y="3728620"/>
                <a:chExt cx="922841" cy="1044255"/>
              </a:xfrm>
            </p:grpSpPr>
            <p:sp>
              <p:nvSpPr>
                <p:cNvPr id="100" name="楕円 22">
                  <a:extLst>
                    <a:ext uri="{FF2B5EF4-FFF2-40B4-BE49-F238E27FC236}">
                      <a16:creationId xmlns:a16="http://schemas.microsoft.com/office/drawing/2014/main" id="{F7285DED-59E0-4CE8-95E8-AF80B1DD4968}"/>
                    </a:ext>
                  </a:extLst>
                </p:cNvPr>
                <p:cNvSpPr/>
                <p:nvPr/>
              </p:nvSpPr>
              <p:spPr>
                <a:xfrm>
                  <a:off x="5352089" y="404081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22">
                  <a:extLst>
                    <a:ext uri="{FF2B5EF4-FFF2-40B4-BE49-F238E27FC236}">
                      <a16:creationId xmlns:a16="http://schemas.microsoft.com/office/drawing/2014/main" id="{ABAEBC69-B3F2-4ECA-9E1E-C6341D5689C1}"/>
                    </a:ext>
                  </a:extLst>
                </p:cNvPr>
                <p:cNvSpPr/>
                <p:nvPr/>
              </p:nvSpPr>
              <p:spPr>
                <a:xfrm>
                  <a:off x="5101766" y="3874377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22">
                  <a:extLst>
                    <a:ext uri="{FF2B5EF4-FFF2-40B4-BE49-F238E27FC236}">
                      <a16:creationId xmlns:a16="http://schemas.microsoft.com/office/drawing/2014/main" id="{4933FD5C-BE5A-4E70-A387-59D871AAB152}"/>
                    </a:ext>
                  </a:extLst>
                </p:cNvPr>
                <p:cNvSpPr/>
                <p:nvPr/>
              </p:nvSpPr>
              <p:spPr>
                <a:xfrm>
                  <a:off x="4577114" y="405622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22">
                  <a:extLst>
                    <a:ext uri="{FF2B5EF4-FFF2-40B4-BE49-F238E27FC236}">
                      <a16:creationId xmlns:a16="http://schemas.microsoft.com/office/drawing/2014/main" id="{921ABE15-477E-4688-87FC-6359904BBEA7}"/>
                    </a:ext>
                  </a:extLst>
                </p:cNvPr>
                <p:cNvSpPr/>
                <p:nvPr/>
              </p:nvSpPr>
              <p:spPr>
                <a:xfrm>
                  <a:off x="4837191" y="372862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22">
                  <a:extLst>
                    <a:ext uri="{FF2B5EF4-FFF2-40B4-BE49-F238E27FC236}">
                      <a16:creationId xmlns:a16="http://schemas.microsoft.com/office/drawing/2014/main" id="{3FB0C557-0D27-46BE-AFE3-DF499AE5AB9E}"/>
                    </a:ext>
                  </a:extLst>
                </p:cNvPr>
                <p:cNvSpPr/>
                <p:nvPr/>
              </p:nvSpPr>
              <p:spPr>
                <a:xfrm>
                  <a:off x="4540011" y="460492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22">
                  <a:extLst>
                    <a:ext uri="{FF2B5EF4-FFF2-40B4-BE49-F238E27FC236}">
                      <a16:creationId xmlns:a16="http://schemas.microsoft.com/office/drawing/2014/main" id="{56DB9FF7-B555-4760-93A5-B79CE2C8BEC8}"/>
                    </a:ext>
                  </a:extLst>
                </p:cNvPr>
                <p:cNvSpPr/>
                <p:nvPr/>
              </p:nvSpPr>
              <p:spPr>
                <a:xfrm>
                  <a:off x="4882911" y="407914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2328C7AD-761E-4E31-A2EE-9829320B6A6A}"/>
                  </a:ext>
                </a:extLst>
              </p:cNvPr>
              <p:cNvGrpSpPr/>
              <p:nvPr/>
            </p:nvGrpSpPr>
            <p:grpSpPr>
              <a:xfrm>
                <a:off x="4539206" y="4242385"/>
                <a:ext cx="859918" cy="329835"/>
                <a:chOff x="4614913" y="4242385"/>
                <a:chExt cx="859918" cy="329835"/>
              </a:xfrm>
            </p:grpSpPr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91339FBD-C335-4199-8C0E-6736A305E081}"/>
                    </a:ext>
                  </a:extLst>
                </p:cNvPr>
                <p:cNvSpPr/>
                <p:nvPr/>
              </p:nvSpPr>
              <p:spPr>
                <a:xfrm>
                  <a:off x="5209391" y="4368634"/>
                  <a:ext cx="230758" cy="203586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2E0420C1-A0BB-4E41-956D-D589AAE60637}"/>
                    </a:ext>
                  </a:extLst>
                </p:cNvPr>
                <p:cNvSpPr/>
                <p:nvPr/>
              </p:nvSpPr>
              <p:spPr>
                <a:xfrm>
                  <a:off x="4653635" y="4368634"/>
                  <a:ext cx="230758" cy="203586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" name="円/楕円 472">
                  <a:extLst>
                    <a:ext uri="{FF2B5EF4-FFF2-40B4-BE49-F238E27FC236}">
                      <a16:creationId xmlns:a16="http://schemas.microsoft.com/office/drawing/2014/main" id="{38D2FBB5-1100-46C0-A861-C95D15CF24E2}"/>
                    </a:ext>
                  </a:extLst>
                </p:cNvPr>
                <p:cNvSpPr/>
                <p:nvPr/>
              </p:nvSpPr>
              <p:spPr>
                <a:xfrm rot="20700000">
                  <a:off x="4614913" y="4242385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" name="円/楕円 473">
                  <a:extLst>
                    <a:ext uri="{FF2B5EF4-FFF2-40B4-BE49-F238E27FC236}">
                      <a16:creationId xmlns:a16="http://schemas.microsoft.com/office/drawing/2014/main" id="{4156EA02-28DC-4D96-8401-5C47E7B4A509}"/>
                    </a:ext>
                  </a:extLst>
                </p:cNvPr>
                <p:cNvSpPr/>
                <p:nvPr/>
              </p:nvSpPr>
              <p:spPr>
                <a:xfrm rot="900000">
                  <a:off x="5178700" y="4242385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87" name="円/楕円 27">
              <a:extLst>
                <a:ext uri="{FF2B5EF4-FFF2-40B4-BE49-F238E27FC236}">
                  <a16:creationId xmlns:a16="http://schemas.microsoft.com/office/drawing/2014/main" id="{474B82A0-1B20-865D-A1D5-10E8A4090B5C}"/>
                </a:ext>
              </a:extLst>
            </p:cNvPr>
            <p:cNvSpPr/>
            <p:nvPr/>
          </p:nvSpPr>
          <p:spPr>
            <a:xfrm>
              <a:off x="4782489" y="4841876"/>
              <a:ext cx="322912" cy="10824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B2177342-8B80-658E-BD94-1260EE9FED1A}"/>
                </a:ext>
              </a:extLst>
            </p:cNvPr>
            <p:cNvSpPr/>
            <p:nvPr/>
          </p:nvSpPr>
          <p:spPr>
            <a:xfrm>
              <a:off x="3873181" y="4625245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39F2318C-7D7C-060C-56DA-C4440CCAF79C}"/>
                </a:ext>
              </a:extLst>
            </p:cNvPr>
            <p:cNvGrpSpPr/>
            <p:nvPr/>
          </p:nvGrpSpPr>
          <p:grpSpPr>
            <a:xfrm>
              <a:off x="5064230" y="4408756"/>
              <a:ext cx="410693" cy="880988"/>
              <a:chOff x="2191349" y="1770013"/>
              <a:chExt cx="312172" cy="669649"/>
            </a:xfrm>
          </p:grpSpPr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030605B4-9020-7E6D-774B-91CBD452D98E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3C05C8B9-CD3F-9344-D317-570E35EB8D58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5A97DE40-DD06-6881-58E4-14A03AD29ACA}"/>
                </a:ext>
              </a:extLst>
            </p:cNvPr>
            <p:cNvSpPr/>
            <p:nvPr/>
          </p:nvSpPr>
          <p:spPr>
            <a:xfrm rot="19910582">
              <a:off x="5324525" y="4761308"/>
              <a:ext cx="334475" cy="1300112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4B18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EADA2EC4-BB7C-382F-2D63-E062B2455288}"/>
              </a:ext>
            </a:extLst>
          </p:cNvPr>
          <p:cNvGrpSpPr/>
          <p:nvPr/>
        </p:nvGrpSpPr>
        <p:grpSpPr>
          <a:xfrm>
            <a:off x="6839914" y="3824411"/>
            <a:ext cx="1789490" cy="2613982"/>
            <a:chOff x="6784021" y="3666565"/>
            <a:chExt cx="1901276" cy="2777274"/>
          </a:xfrm>
        </p:grpSpPr>
        <p:sp>
          <p:nvSpPr>
            <p:cNvPr id="368" name="四角形: 上の 2 つの角を丸める 367">
              <a:extLst>
                <a:ext uri="{FF2B5EF4-FFF2-40B4-BE49-F238E27FC236}">
                  <a16:creationId xmlns:a16="http://schemas.microsoft.com/office/drawing/2014/main" id="{71D756C6-F2B4-52BC-9C1D-FEA2D1EC3BFD}"/>
                </a:ext>
              </a:extLst>
            </p:cNvPr>
            <p:cNvSpPr/>
            <p:nvPr/>
          </p:nvSpPr>
          <p:spPr>
            <a:xfrm rot="19211178">
              <a:off x="8318367" y="5203069"/>
              <a:ext cx="366930" cy="839443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76226E4-8B49-4F62-B5B9-77C161B9EE7B}"/>
                </a:ext>
              </a:extLst>
            </p:cNvPr>
            <p:cNvGrpSpPr/>
            <p:nvPr/>
          </p:nvGrpSpPr>
          <p:grpSpPr>
            <a:xfrm>
              <a:off x="7026008" y="3666565"/>
              <a:ext cx="1503469" cy="2777274"/>
              <a:chOff x="7050882" y="3660040"/>
              <a:chExt cx="1503469" cy="2777274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E20F4E92-5125-4509-89CB-00959C545BFC}"/>
                  </a:ext>
                </a:extLst>
              </p:cNvPr>
              <p:cNvGrpSpPr/>
              <p:nvPr/>
            </p:nvGrpSpPr>
            <p:grpSpPr>
              <a:xfrm>
                <a:off x="7050882" y="3685220"/>
                <a:ext cx="1503469" cy="2752094"/>
                <a:chOff x="7050882" y="3685220"/>
                <a:chExt cx="1503469" cy="2752094"/>
              </a:xfrm>
            </p:grpSpPr>
            <p:sp>
              <p:nvSpPr>
                <p:cNvPr id="63" name="正方形/長方形 62">
                  <a:extLst>
                    <a:ext uri="{FF2B5EF4-FFF2-40B4-BE49-F238E27FC236}">
                      <a16:creationId xmlns:a16="http://schemas.microsoft.com/office/drawing/2014/main" id="{F9A3591F-280F-4700-ADC0-EA305C4CBA9C}"/>
                    </a:ext>
                  </a:extLst>
                </p:cNvPr>
                <p:cNvSpPr/>
                <p:nvPr/>
              </p:nvSpPr>
              <p:spPr>
                <a:xfrm>
                  <a:off x="7179246" y="6225360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台形 63">
                  <a:extLst>
                    <a:ext uri="{FF2B5EF4-FFF2-40B4-BE49-F238E27FC236}">
                      <a16:creationId xmlns:a16="http://schemas.microsoft.com/office/drawing/2014/main" id="{9DC1E377-5DA3-4EC5-85E8-C0791FE626B3}"/>
                    </a:ext>
                  </a:extLst>
                </p:cNvPr>
                <p:cNvSpPr/>
                <p:nvPr/>
              </p:nvSpPr>
              <p:spPr>
                <a:xfrm>
                  <a:off x="7050882" y="5394188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BFFCEE49-CBD0-4C66-90C6-67D40C9B4401}"/>
                    </a:ext>
                  </a:extLst>
                </p:cNvPr>
                <p:cNvSpPr/>
                <p:nvPr/>
              </p:nvSpPr>
              <p:spPr>
                <a:xfrm>
                  <a:off x="7606586" y="4866871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片側の 2 つの角を丸めた四角形 144">
                  <a:extLst>
                    <a:ext uri="{FF2B5EF4-FFF2-40B4-BE49-F238E27FC236}">
                      <a16:creationId xmlns:a16="http://schemas.microsoft.com/office/drawing/2014/main" id="{37FF2C8D-D398-485B-B0B1-740B603188DF}"/>
                    </a:ext>
                  </a:extLst>
                </p:cNvPr>
                <p:cNvSpPr/>
                <p:nvPr/>
              </p:nvSpPr>
              <p:spPr>
                <a:xfrm>
                  <a:off x="7285006" y="5165422"/>
                  <a:ext cx="1250966" cy="1271892"/>
                </a:xfrm>
                <a:prstGeom prst="round2SameRect">
                  <a:avLst>
                    <a:gd name="adj1" fmla="val 21430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" name="台形 731">
                  <a:extLst>
                    <a:ext uri="{FF2B5EF4-FFF2-40B4-BE49-F238E27FC236}">
                      <a16:creationId xmlns:a16="http://schemas.microsoft.com/office/drawing/2014/main" id="{E2369265-67F1-425D-BB39-118F6F8955A9}"/>
                    </a:ext>
                  </a:extLst>
                </p:cNvPr>
                <p:cNvSpPr/>
                <p:nvPr/>
              </p:nvSpPr>
              <p:spPr>
                <a:xfrm rot="10800000" flipV="1">
                  <a:off x="7773780" y="5298332"/>
                  <a:ext cx="285796" cy="1111993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98992"/>
                    <a:gd name="connsiteY0" fmla="*/ 551112 h 685660"/>
                    <a:gd name="connsiteX1" fmla="*/ 50098 w 198992"/>
                    <a:gd name="connsiteY1" fmla="*/ 0 h 685660"/>
                    <a:gd name="connsiteX2" fmla="*/ 134683 w 198992"/>
                    <a:gd name="connsiteY2" fmla="*/ 0 h 685660"/>
                    <a:gd name="connsiteX3" fmla="*/ 198992 w 198992"/>
                    <a:gd name="connsiteY3" fmla="*/ 612341 h 685660"/>
                    <a:gd name="connsiteX4" fmla="*/ 89962 w 198992"/>
                    <a:gd name="connsiteY4" fmla="*/ 685660 h 685660"/>
                    <a:gd name="connsiteX5" fmla="*/ 0 w 198992"/>
                    <a:gd name="connsiteY5" fmla="*/ 551112 h 685660"/>
                    <a:gd name="connsiteX0" fmla="*/ 0 w 216756"/>
                    <a:gd name="connsiteY0" fmla="*/ 618037 h 685660"/>
                    <a:gd name="connsiteX1" fmla="*/ 67862 w 216756"/>
                    <a:gd name="connsiteY1" fmla="*/ 0 h 685660"/>
                    <a:gd name="connsiteX2" fmla="*/ 152447 w 216756"/>
                    <a:gd name="connsiteY2" fmla="*/ 0 h 685660"/>
                    <a:gd name="connsiteX3" fmla="*/ 216756 w 216756"/>
                    <a:gd name="connsiteY3" fmla="*/ 612341 h 685660"/>
                    <a:gd name="connsiteX4" fmla="*/ 107726 w 216756"/>
                    <a:gd name="connsiteY4" fmla="*/ 685660 h 685660"/>
                    <a:gd name="connsiteX5" fmla="*/ 0 w 216756"/>
                    <a:gd name="connsiteY5" fmla="*/ 618037 h 685660"/>
                    <a:gd name="connsiteX0" fmla="*/ 0 w 216756"/>
                    <a:gd name="connsiteY0" fmla="*/ 613765 h 685660"/>
                    <a:gd name="connsiteX1" fmla="*/ 67862 w 216756"/>
                    <a:gd name="connsiteY1" fmla="*/ 0 h 685660"/>
                    <a:gd name="connsiteX2" fmla="*/ 152447 w 216756"/>
                    <a:gd name="connsiteY2" fmla="*/ 0 h 685660"/>
                    <a:gd name="connsiteX3" fmla="*/ 216756 w 216756"/>
                    <a:gd name="connsiteY3" fmla="*/ 612341 h 685660"/>
                    <a:gd name="connsiteX4" fmla="*/ 107726 w 216756"/>
                    <a:gd name="connsiteY4" fmla="*/ 685660 h 685660"/>
                    <a:gd name="connsiteX5" fmla="*/ 0 w 216756"/>
                    <a:gd name="connsiteY5" fmla="*/ 613765 h 685660"/>
                    <a:gd name="connsiteX0" fmla="*/ 0 w 214980"/>
                    <a:gd name="connsiteY0" fmla="*/ 592406 h 685660"/>
                    <a:gd name="connsiteX1" fmla="*/ 66086 w 214980"/>
                    <a:gd name="connsiteY1" fmla="*/ 0 h 685660"/>
                    <a:gd name="connsiteX2" fmla="*/ 150671 w 214980"/>
                    <a:gd name="connsiteY2" fmla="*/ 0 h 685660"/>
                    <a:gd name="connsiteX3" fmla="*/ 214980 w 214980"/>
                    <a:gd name="connsiteY3" fmla="*/ 612341 h 685660"/>
                    <a:gd name="connsiteX4" fmla="*/ 105950 w 214980"/>
                    <a:gd name="connsiteY4" fmla="*/ 685660 h 685660"/>
                    <a:gd name="connsiteX5" fmla="*/ 0 w 214980"/>
                    <a:gd name="connsiteY5" fmla="*/ 592406 h 685660"/>
                    <a:gd name="connsiteX0" fmla="*/ 0 w 213204"/>
                    <a:gd name="connsiteY0" fmla="*/ 592406 h 685660"/>
                    <a:gd name="connsiteX1" fmla="*/ 66086 w 213204"/>
                    <a:gd name="connsiteY1" fmla="*/ 0 h 685660"/>
                    <a:gd name="connsiteX2" fmla="*/ 150671 w 213204"/>
                    <a:gd name="connsiteY2" fmla="*/ 0 h 685660"/>
                    <a:gd name="connsiteX3" fmla="*/ 213204 w 213204"/>
                    <a:gd name="connsiteY3" fmla="*/ 585286 h 685660"/>
                    <a:gd name="connsiteX4" fmla="*/ 105950 w 213204"/>
                    <a:gd name="connsiteY4" fmla="*/ 685660 h 685660"/>
                    <a:gd name="connsiteX5" fmla="*/ 0 w 213204"/>
                    <a:gd name="connsiteY5" fmla="*/ 592406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3204" h="685660">
                      <a:moveTo>
                        <a:pt x="0" y="592406"/>
                      </a:moveTo>
                      <a:lnTo>
                        <a:pt x="66086" y="0"/>
                      </a:lnTo>
                      <a:lnTo>
                        <a:pt x="150671" y="0"/>
                      </a:lnTo>
                      <a:lnTo>
                        <a:pt x="213204" y="585286"/>
                      </a:lnTo>
                      <a:lnTo>
                        <a:pt x="105950" y="685660"/>
                      </a:lnTo>
                      <a:lnTo>
                        <a:pt x="0" y="592406"/>
                      </a:lnTo>
                      <a:close/>
                    </a:path>
                  </a:pathLst>
                </a:custGeom>
                <a:pattFill prst="wdUpDiag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5">
                      <a:lumMod val="7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" name="台形 67">
                  <a:extLst>
                    <a:ext uri="{FF2B5EF4-FFF2-40B4-BE49-F238E27FC236}">
                      <a16:creationId xmlns:a16="http://schemas.microsoft.com/office/drawing/2014/main" id="{A195B00F-E0C3-4653-8DB4-01C3CDACB7D1}"/>
                    </a:ext>
                  </a:extLst>
                </p:cNvPr>
                <p:cNvSpPr/>
                <p:nvPr/>
              </p:nvSpPr>
              <p:spPr>
                <a:xfrm rot="10800000">
                  <a:off x="7793019" y="5165421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5">
                      <a:lumMod val="7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" name="平行四辺形 160">
                  <a:extLst>
                    <a:ext uri="{FF2B5EF4-FFF2-40B4-BE49-F238E27FC236}">
                      <a16:creationId xmlns:a16="http://schemas.microsoft.com/office/drawing/2014/main" id="{ABCD6C7E-0302-4412-9FDF-E94C8C83F8A2}"/>
                    </a:ext>
                  </a:extLst>
                </p:cNvPr>
                <p:cNvSpPr/>
                <p:nvPr/>
              </p:nvSpPr>
              <p:spPr>
                <a:xfrm>
                  <a:off x="7578955" y="5116573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" name="平行四辺形 160">
                  <a:extLst>
                    <a:ext uri="{FF2B5EF4-FFF2-40B4-BE49-F238E27FC236}">
                      <a16:creationId xmlns:a16="http://schemas.microsoft.com/office/drawing/2014/main" id="{11554C2C-6473-47D7-AFD9-71A56387649C}"/>
                    </a:ext>
                  </a:extLst>
                </p:cNvPr>
                <p:cNvSpPr/>
                <p:nvPr/>
              </p:nvSpPr>
              <p:spPr>
                <a:xfrm flipH="1">
                  <a:off x="7912556" y="5116573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" name="平行四辺形 160">
                  <a:extLst>
                    <a:ext uri="{FF2B5EF4-FFF2-40B4-BE49-F238E27FC236}">
                      <a16:creationId xmlns:a16="http://schemas.microsoft.com/office/drawing/2014/main" id="{D7B1129A-3A7B-4086-92A1-8CA50D3C0C3A}"/>
                    </a:ext>
                  </a:extLst>
                </p:cNvPr>
                <p:cNvSpPr/>
                <p:nvPr/>
              </p:nvSpPr>
              <p:spPr>
                <a:xfrm>
                  <a:off x="7578955" y="5115419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" name="平行四辺形 160">
                  <a:extLst>
                    <a:ext uri="{FF2B5EF4-FFF2-40B4-BE49-F238E27FC236}">
                      <a16:creationId xmlns:a16="http://schemas.microsoft.com/office/drawing/2014/main" id="{D31E1F61-4D2D-4A21-B7EE-487B656CBCAD}"/>
                    </a:ext>
                  </a:extLst>
                </p:cNvPr>
                <p:cNvSpPr/>
                <p:nvPr/>
              </p:nvSpPr>
              <p:spPr>
                <a:xfrm flipH="1">
                  <a:off x="7912557" y="5115419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四角形: 上の 2 つの角を丸める 72">
                  <a:extLst>
                    <a:ext uri="{FF2B5EF4-FFF2-40B4-BE49-F238E27FC236}">
                      <a16:creationId xmlns:a16="http://schemas.microsoft.com/office/drawing/2014/main" id="{430BDE7B-5304-4EC3-8776-C507683076F7}"/>
                    </a:ext>
                  </a:extLst>
                </p:cNvPr>
                <p:cNvSpPr/>
                <p:nvPr/>
              </p:nvSpPr>
              <p:spPr>
                <a:xfrm>
                  <a:off x="8102656" y="5545400"/>
                  <a:ext cx="314128" cy="33226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4778EF92-0328-4063-9F91-1EC3F63F8F54}"/>
                    </a:ext>
                  </a:extLst>
                </p:cNvPr>
                <p:cNvGrpSpPr/>
                <p:nvPr/>
              </p:nvGrpSpPr>
              <p:grpSpPr>
                <a:xfrm>
                  <a:off x="7248013" y="3685220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2DC32FD1-EA9B-4E70-B3A1-C9DC4DF9C145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2" name="グループ化 81">
                    <a:extLst>
                      <a:ext uri="{FF2B5EF4-FFF2-40B4-BE49-F238E27FC236}">
                        <a16:creationId xmlns:a16="http://schemas.microsoft.com/office/drawing/2014/main" id="{30B308B6-D2A4-4C9D-BBD3-91ACA193531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90" name="円/楕円 620">
                      <a:extLst>
                        <a:ext uri="{FF2B5EF4-FFF2-40B4-BE49-F238E27FC236}">
                          <a16:creationId xmlns:a16="http://schemas.microsoft.com/office/drawing/2014/main" id="{33963D94-C783-44F1-AD36-A6826AE54E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1" name="円/楕円 621">
                      <a:extLst>
                        <a:ext uri="{FF2B5EF4-FFF2-40B4-BE49-F238E27FC236}">
                          <a16:creationId xmlns:a16="http://schemas.microsoft.com/office/drawing/2014/main" id="{339AA4B3-C2A3-4C3A-8A87-36954E21E8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3" name="グループ化 82">
                    <a:extLst>
                      <a:ext uri="{FF2B5EF4-FFF2-40B4-BE49-F238E27FC236}">
                        <a16:creationId xmlns:a16="http://schemas.microsoft.com/office/drawing/2014/main" id="{E1F61190-941C-4AFA-A91E-FC1C404D157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88" name="円/楕円 618">
                      <a:extLst>
                        <a:ext uri="{FF2B5EF4-FFF2-40B4-BE49-F238E27FC236}">
                          <a16:creationId xmlns:a16="http://schemas.microsoft.com/office/drawing/2014/main" id="{4EBC817B-1E07-4253-89EF-ED29FE4F5D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" name="円/楕円 619">
                      <a:extLst>
                        <a:ext uri="{FF2B5EF4-FFF2-40B4-BE49-F238E27FC236}">
                          <a16:creationId xmlns:a16="http://schemas.microsoft.com/office/drawing/2014/main" id="{CD5222B2-1CAD-4C6B-9AB0-D3E07C2D4F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11A992D4-BEF8-4C6C-9455-62FF574473D6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BE328312-FC1A-4EE7-B9FC-3DDC9A83194E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rgbClr val="FF00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" name="月 85">
                    <a:extLst>
                      <a:ext uri="{FF2B5EF4-FFF2-40B4-BE49-F238E27FC236}">
                        <a16:creationId xmlns:a16="http://schemas.microsoft.com/office/drawing/2014/main" id="{03C270A2-2CF3-4D95-96C3-CD77D339B4FC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3981174E-D9F3-4643-B776-1C16344DCD69}"/>
                    </a:ext>
                  </a:extLst>
                </p:cNvPr>
                <p:cNvGrpSpPr/>
                <p:nvPr/>
              </p:nvGrpSpPr>
              <p:grpSpPr>
                <a:xfrm>
                  <a:off x="8323699" y="5432544"/>
                  <a:ext cx="45719" cy="188683"/>
                  <a:chOff x="8323699" y="5432544"/>
                  <a:chExt cx="45719" cy="188683"/>
                </a:xfrm>
              </p:grpSpPr>
              <p:sp>
                <p:nvSpPr>
                  <p:cNvPr id="77" name="四角形: 上の 2 つの角を丸める 76">
                    <a:extLst>
                      <a:ext uri="{FF2B5EF4-FFF2-40B4-BE49-F238E27FC236}">
                        <a16:creationId xmlns:a16="http://schemas.microsoft.com/office/drawing/2014/main" id="{F1E71C6E-5CC4-42A4-963F-EF86AEBE68F9}"/>
                      </a:ext>
                    </a:extLst>
                  </p:cNvPr>
                  <p:cNvSpPr/>
                  <p:nvPr/>
                </p:nvSpPr>
                <p:spPr>
                  <a:xfrm>
                    <a:off x="8323699" y="5432544"/>
                    <a:ext cx="45719" cy="11285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" name="四角形: 上の 2 つの角を丸める 77">
                    <a:extLst>
                      <a:ext uri="{FF2B5EF4-FFF2-40B4-BE49-F238E27FC236}">
                        <a16:creationId xmlns:a16="http://schemas.microsoft.com/office/drawing/2014/main" id="{6849D7FB-9013-4796-A0D9-72C3045F88EB}"/>
                      </a:ext>
                    </a:extLst>
                  </p:cNvPr>
                  <p:cNvSpPr/>
                  <p:nvPr/>
                </p:nvSpPr>
                <p:spPr>
                  <a:xfrm>
                    <a:off x="8348163" y="5492075"/>
                    <a:ext cx="21255" cy="1291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2A34842C-8299-4310-A145-B01759D78E48}"/>
                  </a:ext>
                </a:extLst>
              </p:cNvPr>
              <p:cNvGrpSpPr/>
              <p:nvPr/>
            </p:nvGrpSpPr>
            <p:grpSpPr>
              <a:xfrm>
                <a:off x="7444501" y="3660040"/>
                <a:ext cx="962588" cy="1135695"/>
                <a:chOff x="7444501" y="3660040"/>
                <a:chExt cx="962588" cy="1135695"/>
              </a:xfrm>
            </p:grpSpPr>
            <p:sp>
              <p:nvSpPr>
                <p:cNvPr id="54" name="楕円 22">
                  <a:extLst>
                    <a:ext uri="{FF2B5EF4-FFF2-40B4-BE49-F238E27FC236}">
                      <a16:creationId xmlns:a16="http://schemas.microsoft.com/office/drawing/2014/main" id="{54B23D20-4D1E-4C79-9F4F-848D9423846D}"/>
                    </a:ext>
                  </a:extLst>
                </p:cNvPr>
                <p:cNvSpPr/>
                <p:nvPr/>
              </p:nvSpPr>
              <p:spPr>
                <a:xfrm>
                  <a:off x="8296326" y="3913435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22">
                  <a:extLst>
                    <a:ext uri="{FF2B5EF4-FFF2-40B4-BE49-F238E27FC236}">
                      <a16:creationId xmlns:a16="http://schemas.microsoft.com/office/drawing/2014/main" id="{7AB5D61E-9509-4DA1-87B0-DA0041C3A1EE}"/>
                    </a:ext>
                  </a:extLst>
                </p:cNvPr>
                <p:cNvSpPr/>
                <p:nvPr/>
              </p:nvSpPr>
              <p:spPr>
                <a:xfrm>
                  <a:off x="8035051" y="375847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22">
                  <a:extLst>
                    <a:ext uri="{FF2B5EF4-FFF2-40B4-BE49-F238E27FC236}">
                      <a16:creationId xmlns:a16="http://schemas.microsoft.com/office/drawing/2014/main" id="{3497FC56-ACC7-48B0-8FF4-B9F7664F1145}"/>
                    </a:ext>
                  </a:extLst>
                </p:cNvPr>
                <p:cNvSpPr/>
                <p:nvPr/>
              </p:nvSpPr>
              <p:spPr>
                <a:xfrm>
                  <a:off x="7444501" y="3999772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22">
                  <a:extLst>
                    <a:ext uri="{FF2B5EF4-FFF2-40B4-BE49-F238E27FC236}">
                      <a16:creationId xmlns:a16="http://schemas.microsoft.com/office/drawing/2014/main" id="{3873C4E7-1023-4094-8EE4-E96D917326D2}"/>
                    </a:ext>
                  </a:extLst>
                </p:cNvPr>
                <p:cNvSpPr/>
                <p:nvPr/>
              </p:nvSpPr>
              <p:spPr>
                <a:xfrm>
                  <a:off x="7694691" y="366004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22">
                  <a:extLst>
                    <a:ext uri="{FF2B5EF4-FFF2-40B4-BE49-F238E27FC236}">
                      <a16:creationId xmlns:a16="http://schemas.microsoft.com/office/drawing/2014/main" id="{F4296CD6-2894-4189-A428-8EAC7376A6E6}"/>
                    </a:ext>
                  </a:extLst>
                </p:cNvPr>
                <p:cNvSpPr/>
                <p:nvPr/>
              </p:nvSpPr>
              <p:spPr>
                <a:xfrm>
                  <a:off x="7808991" y="405628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22">
                  <a:extLst>
                    <a:ext uri="{FF2B5EF4-FFF2-40B4-BE49-F238E27FC236}">
                      <a16:creationId xmlns:a16="http://schemas.microsoft.com/office/drawing/2014/main" id="{B0AB75DF-116E-48F8-B5DF-6F2679B3BE18}"/>
                    </a:ext>
                  </a:extLst>
                </p:cNvPr>
                <p:cNvSpPr/>
                <p:nvPr/>
              </p:nvSpPr>
              <p:spPr>
                <a:xfrm>
                  <a:off x="7496571" y="462778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157A42EA-8950-4799-ACC8-8A9E06E0C2C9}"/>
                  </a:ext>
                </a:extLst>
              </p:cNvPr>
              <p:cNvGrpSpPr/>
              <p:nvPr/>
            </p:nvGrpSpPr>
            <p:grpSpPr>
              <a:xfrm>
                <a:off x="7457065" y="4173342"/>
                <a:ext cx="866633" cy="354107"/>
                <a:chOff x="7457065" y="4173342"/>
                <a:chExt cx="866633" cy="354107"/>
              </a:xfrm>
            </p:grpSpPr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7F42C9E7-A3AF-4E6B-A0E5-17856BD2F273}"/>
                    </a:ext>
                  </a:extLst>
                </p:cNvPr>
                <p:cNvSpPr/>
                <p:nvPr/>
              </p:nvSpPr>
              <p:spPr>
                <a:xfrm>
                  <a:off x="7478651" y="4323863"/>
                  <a:ext cx="230758" cy="203586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94FF144F-4F66-4BB5-B2EF-53391A0141A0}"/>
                    </a:ext>
                  </a:extLst>
                </p:cNvPr>
                <p:cNvSpPr/>
                <p:nvPr/>
              </p:nvSpPr>
              <p:spPr>
                <a:xfrm>
                  <a:off x="8066820" y="4323863"/>
                  <a:ext cx="230758" cy="203586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月 51">
                  <a:extLst>
                    <a:ext uri="{FF2B5EF4-FFF2-40B4-BE49-F238E27FC236}">
                      <a16:creationId xmlns:a16="http://schemas.microsoft.com/office/drawing/2014/main" id="{4076711F-D239-49E7-87BA-86757F57C767}"/>
                    </a:ext>
                  </a:extLst>
                </p:cNvPr>
                <p:cNvSpPr/>
                <p:nvPr/>
              </p:nvSpPr>
              <p:spPr>
                <a:xfrm rot="16200000">
                  <a:off x="7563556" y="4066851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月 52">
                  <a:extLst>
                    <a:ext uri="{FF2B5EF4-FFF2-40B4-BE49-F238E27FC236}">
                      <a16:creationId xmlns:a16="http://schemas.microsoft.com/office/drawing/2014/main" id="{A5E05D7B-B9B3-4D41-ABEF-301EE00B684C}"/>
                    </a:ext>
                  </a:extLst>
                </p:cNvPr>
                <p:cNvSpPr/>
                <p:nvPr/>
              </p:nvSpPr>
              <p:spPr>
                <a:xfrm rot="16200000">
                  <a:off x="8121942" y="4066852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88" name="円/楕円 27">
              <a:extLst>
                <a:ext uri="{FF2B5EF4-FFF2-40B4-BE49-F238E27FC236}">
                  <a16:creationId xmlns:a16="http://schemas.microsoft.com/office/drawing/2014/main" id="{E6B73668-58FE-664E-2059-ADBBFB994BCB}"/>
                </a:ext>
              </a:extLst>
            </p:cNvPr>
            <p:cNvSpPr/>
            <p:nvPr/>
          </p:nvSpPr>
          <p:spPr>
            <a:xfrm>
              <a:off x="7716189" y="4857116"/>
              <a:ext cx="322912" cy="10824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EA92B2F2-F85E-2AEC-3147-AEFA6196720C}"/>
                </a:ext>
              </a:extLst>
            </p:cNvPr>
            <p:cNvSpPr/>
            <p:nvPr/>
          </p:nvSpPr>
          <p:spPr>
            <a:xfrm>
              <a:off x="6784021" y="4617625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97FC8510-2C51-0399-4D30-FF0A0C08B8F8}"/>
                </a:ext>
              </a:extLst>
            </p:cNvPr>
            <p:cNvGrpSpPr/>
            <p:nvPr/>
          </p:nvGrpSpPr>
          <p:grpSpPr>
            <a:xfrm>
              <a:off x="7993168" y="4342081"/>
              <a:ext cx="410693" cy="880988"/>
              <a:chOff x="2191349" y="1770013"/>
              <a:chExt cx="312172" cy="669649"/>
            </a:xfrm>
          </p:grpSpPr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1EA24E0C-8961-2458-9D10-1F8B3E762E95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59A9122A-F513-6D5D-B46F-682E3D25B772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2A164897-DF51-00AE-672B-7C1F04791F36}"/>
                </a:ext>
              </a:extLst>
            </p:cNvPr>
            <p:cNvSpPr/>
            <p:nvPr/>
          </p:nvSpPr>
          <p:spPr>
            <a:xfrm rot="19910582">
              <a:off x="8253463" y="4694633"/>
              <a:ext cx="334475" cy="1300112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4B18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89" name="グループ化 388">
            <a:extLst>
              <a:ext uri="{FF2B5EF4-FFF2-40B4-BE49-F238E27FC236}">
                <a16:creationId xmlns:a16="http://schemas.microsoft.com/office/drawing/2014/main" id="{08F3E87C-6538-51AE-6A8E-23D902B5BAE8}"/>
              </a:ext>
            </a:extLst>
          </p:cNvPr>
          <p:cNvGrpSpPr/>
          <p:nvPr/>
        </p:nvGrpSpPr>
        <p:grpSpPr>
          <a:xfrm>
            <a:off x="859923" y="3843798"/>
            <a:ext cx="1844176" cy="2601728"/>
            <a:chOff x="802321" y="3686334"/>
            <a:chExt cx="1959379" cy="2764255"/>
          </a:xfrm>
        </p:grpSpPr>
        <p:sp>
          <p:nvSpPr>
            <p:cNvPr id="373" name="四角形: 上の 2 つの角を丸める 372">
              <a:extLst>
                <a:ext uri="{FF2B5EF4-FFF2-40B4-BE49-F238E27FC236}">
                  <a16:creationId xmlns:a16="http://schemas.microsoft.com/office/drawing/2014/main" id="{83E4343F-3B47-E398-B0AC-5C5BA8443B50}"/>
                </a:ext>
              </a:extLst>
            </p:cNvPr>
            <p:cNvSpPr/>
            <p:nvPr/>
          </p:nvSpPr>
          <p:spPr>
            <a:xfrm rot="19211178">
              <a:off x="2394770" y="5254504"/>
              <a:ext cx="366930" cy="839443"/>
            </a:xfrm>
            <a:prstGeom prst="round2SameRect">
              <a:avLst>
                <a:gd name="adj1" fmla="val 50000"/>
                <a:gd name="adj2" fmla="val 50000"/>
              </a:avLst>
            </a:prstGeom>
            <a:pattFill prst="dashHorz">
              <a:fgClr>
                <a:schemeClr val="accent6">
                  <a:lumMod val="50000"/>
                </a:schemeClr>
              </a:fgClr>
              <a:bgClr>
                <a:schemeClr val="accent6">
                  <a:lumMod val="7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ACF4733-AF43-4F55-B9DB-DF83013CE3C5}"/>
                </a:ext>
              </a:extLst>
            </p:cNvPr>
            <p:cNvGrpSpPr/>
            <p:nvPr/>
          </p:nvGrpSpPr>
          <p:grpSpPr>
            <a:xfrm>
              <a:off x="1158692" y="3686334"/>
              <a:ext cx="1436337" cy="2764255"/>
              <a:chOff x="1183566" y="3679809"/>
              <a:chExt cx="1436337" cy="2764255"/>
            </a:xfrm>
          </p:grpSpPr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C264170D-7E6F-4034-B7EA-1D36203402C6}"/>
                  </a:ext>
                </a:extLst>
              </p:cNvPr>
              <p:cNvGrpSpPr/>
              <p:nvPr/>
            </p:nvGrpSpPr>
            <p:grpSpPr>
              <a:xfrm>
                <a:off x="1183566" y="3679809"/>
                <a:ext cx="1436337" cy="2764255"/>
                <a:chOff x="1183566" y="3679809"/>
                <a:chExt cx="1436337" cy="2764255"/>
              </a:xfrm>
            </p:grpSpPr>
            <p:sp>
              <p:nvSpPr>
                <p:cNvPr id="216" name="正方形/長方形 215">
                  <a:extLst>
                    <a:ext uri="{FF2B5EF4-FFF2-40B4-BE49-F238E27FC236}">
                      <a16:creationId xmlns:a16="http://schemas.microsoft.com/office/drawing/2014/main" id="{5B300000-E8E6-4393-B47F-C13E72964313}"/>
                    </a:ext>
                  </a:extLst>
                </p:cNvPr>
                <p:cNvSpPr/>
                <p:nvPr/>
              </p:nvSpPr>
              <p:spPr>
                <a:xfrm>
                  <a:off x="1295124" y="6229108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台形 216">
                  <a:extLst>
                    <a:ext uri="{FF2B5EF4-FFF2-40B4-BE49-F238E27FC236}">
                      <a16:creationId xmlns:a16="http://schemas.microsoft.com/office/drawing/2014/main" id="{9FD7D905-1BF4-41A4-86BD-27A6610249AA}"/>
                    </a:ext>
                  </a:extLst>
                </p:cNvPr>
                <p:cNvSpPr/>
                <p:nvPr/>
              </p:nvSpPr>
              <p:spPr>
                <a:xfrm>
                  <a:off x="1183566" y="5369361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pattFill prst="dashHorz">
                  <a:fgClr>
                    <a:schemeClr val="accent6">
                      <a:lumMod val="50000"/>
                    </a:schemeClr>
                  </a:fgClr>
                  <a:bgClr>
                    <a:schemeClr val="accent6">
                      <a:lumMod val="7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73C650E0-F8E4-4C17-95C6-6CC0D4D86E3C}"/>
                    </a:ext>
                  </a:extLst>
                </p:cNvPr>
                <p:cNvSpPr/>
                <p:nvPr/>
              </p:nvSpPr>
              <p:spPr>
                <a:xfrm>
                  <a:off x="1491398" y="4954726"/>
                  <a:ext cx="973143" cy="699814"/>
                </a:xfrm>
                <a:custGeom>
                  <a:avLst/>
                  <a:gdLst>
                    <a:gd name="connsiteX0" fmla="*/ 382216 w 973143"/>
                    <a:gd name="connsiteY0" fmla="*/ 0 h 699814"/>
                    <a:gd name="connsiteX1" fmla="*/ 588541 w 973143"/>
                    <a:gd name="connsiteY1" fmla="*/ 0 h 699814"/>
                    <a:gd name="connsiteX2" fmla="*/ 622115 w 973143"/>
                    <a:gd name="connsiteY2" fmla="*/ 205029 h 699814"/>
                    <a:gd name="connsiteX3" fmla="*/ 725750 w 973143"/>
                    <a:gd name="connsiteY3" fmla="*/ 205029 h 699814"/>
                    <a:gd name="connsiteX4" fmla="*/ 973143 w 973143"/>
                    <a:gd name="connsiteY4" fmla="*/ 452422 h 699814"/>
                    <a:gd name="connsiteX5" fmla="*/ 973142 w 973143"/>
                    <a:gd name="connsiteY5" fmla="*/ 699814 h 699814"/>
                    <a:gd name="connsiteX6" fmla="*/ 0 w 973143"/>
                    <a:gd name="connsiteY6" fmla="*/ 699814 h 699814"/>
                    <a:gd name="connsiteX7" fmla="*/ 0 w 973143"/>
                    <a:gd name="connsiteY7" fmla="*/ 452422 h 699814"/>
                    <a:gd name="connsiteX8" fmla="*/ 247393 w 973143"/>
                    <a:gd name="connsiteY8" fmla="*/ 205029 h 699814"/>
                    <a:gd name="connsiteX9" fmla="*/ 348642 w 973143"/>
                    <a:gd name="connsiteY9" fmla="*/ 205029 h 699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3143" h="699814">
                      <a:moveTo>
                        <a:pt x="382216" y="0"/>
                      </a:moveTo>
                      <a:lnTo>
                        <a:pt x="588541" y="0"/>
                      </a:lnTo>
                      <a:lnTo>
                        <a:pt x="622115" y="205029"/>
                      </a:lnTo>
                      <a:lnTo>
                        <a:pt x="725750" y="205029"/>
                      </a:lnTo>
                      <a:cubicBezTo>
                        <a:pt x="862381" y="205029"/>
                        <a:pt x="973143" y="315791"/>
                        <a:pt x="973143" y="452422"/>
                      </a:cubicBezTo>
                      <a:cubicBezTo>
                        <a:pt x="973143" y="534886"/>
                        <a:pt x="973142" y="617350"/>
                        <a:pt x="973142" y="699814"/>
                      </a:cubicBezTo>
                      <a:lnTo>
                        <a:pt x="0" y="699814"/>
                      </a:lnTo>
                      <a:lnTo>
                        <a:pt x="0" y="452422"/>
                      </a:lnTo>
                      <a:cubicBezTo>
                        <a:pt x="0" y="315791"/>
                        <a:pt x="110762" y="205029"/>
                        <a:pt x="247393" y="205029"/>
                      </a:cubicBezTo>
                      <a:lnTo>
                        <a:pt x="348642" y="205029"/>
                      </a:lnTo>
                      <a:close/>
                    </a:path>
                  </a:pathLst>
                </a:custGeom>
                <a:solidFill>
                  <a:srgbClr val="F4B18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D8BCA4F6-903D-4150-ACA4-F2F092D13EA9}"/>
                    </a:ext>
                  </a:extLst>
                </p:cNvPr>
                <p:cNvSpPr/>
                <p:nvPr/>
              </p:nvSpPr>
              <p:spPr>
                <a:xfrm>
                  <a:off x="1414327" y="5157134"/>
                  <a:ext cx="1127284" cy="1286930"/>
                </a:xfrm>
                <a:custGeom>
                  <a:avLst/>
                  <a:gdLst>
                    <a:gd name="connsiteX0" fmla="*/ 250078 w 1127284"/>
                    <a:gd name="connsiteY0" fmla="*/ 0 h 1286930"/>
                    <a:gd name="connsiteX1" fmla="*/ 252506 w 1127284"/>
                    <a:gd name="connsiteY1" fmla="*/ 7821 h 1286930"/>
                    <a:gd name="connsiteX2" fmla="*/ 485361 w 1127284"/>
                    <a:gd name="connsiteY2" fmla="*/ 162168 h 1286930"/>
                    <a:gd name="connsiteX3" fmla="*/ 494751 w 1127284"/>
                    <a:gd name="connsiteY3" fmla="*/ 162168 h 1286930"/>
                    <a:gd name="connsiteX4" fmla="*/ 496083 w 1127284"/>
                    <a:gd name="connsiteY4" fmla="*/ 174165 h 1286930"/>
                    <a:gd name="connsiteX5" fmla="*/ 523571 w 1127284"/>
                    <a:gd name="connsiteY5" fmla="*/ 207281 h 1286930"/>
                    <a:gd name="connsiteX6" fmla="*/ 544835 w 1127284"/>
                    <a:gd name="connsiteY6" fmla="*/ 207282 h 1286930"/>
                    <a:gd name="connsiteX7" fmla="*/ 544835 w 1127284"/>
                    <a:gd name="connsiteY7" fmla="*/ 463219 h 1286930"/>
                    <a:gd name="connsiteX8" fmla="*/ 563644 w 1127284"/>
                    <a:gd name="connsiteY8" fmla="*/ 497405 h 1286930"/>
                    <a:gd name="connsiteX9" fmla="*/ 582453 w 1127284"/>
                    <a:gd name="connsiteY9" fmla="*/ 463219 h 1286930"/>
                    <a:gd name="connsiteX10" fmla="*/ 582453 w 1127284"/>
                    <a:gd name="connsiteY10" fmla="*/ 207282 h 1286930"/>
                    <a:gd name="connsiteX11" fmla="*/ 603717 w 1127284"/>
                    <a:gd name="connsiteY11" fmla="*/ 207282 h 1286930"/>
                    <a:gd name="connsiteX12" fmla="*/ 624811 w 1127284"/>
                    <a:gd name="connsiteY12" fmla="*/ 191401 h 1286930"/>
                    <a:gd name="connsiteX13" fmla="*/ 631473 w 1127284"/>
                    <a:gd name="connsiteY13" fmla="*/ 162169 h 1286930"/>
                    <a:gd name="connsiteX14" fmla="*/ 641923 w 1127284"/>
                    <a:gd name="connsiteY14" fmla="*/ 162169 h 1286930"/>
                    <a:gd name="connsiteX15" fmla="*/ 874779 w 1127284"/>
                    <a:gd name="connsiteY15" fmla="*/ 7822 h 1286930"/>
                    <a:gd name="connsiteX16" fmla="*/ 877207 w 1127284"/>
                    <a:gd name="connsiteY16" fmla="*/ 0 h 1286930"/>
                    <a:gd name="connsiteX17" fmla="*/ 971540 w 1127284"/>
                    <a:gd name="connsiteY17" fmla="*/ 19045 h 1286930"/>
                    <a:gd name="connsiteX18" fmla="*/ 1127284 w 1127284"/>
                    <a:gd name="connsiteY18" fmla="*/ 254008 h 1286930"/>
                    <a:gd name="connsiteX19" fmla="*/ 1127284 w 1127284"/>
                    <a:gd name="connsiteY19" fmla="*/ 1286930 h 1286930"/>
                    <a:gd name="connsiteX20" fmla="*/ 0 w 1127284"/>
                    <a:gd name="connsiteY20" fmla="*/ 1286930 h 1286930"/>
                    <a:gd name="connsiteX21" fmla="*/ 0 w 1127284"/>
                    <a:gd name="connsiteY21" fmla="*/ 254008 h 1286930"/>
                    <a:gd name="connsiteX22" fmla="*/ 155745 w 1127284"/>
                    <a:gd name="connsiteY22" fmla="*/ 19045 h 128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27284" h="1286930">
                      <a:moveTo>
                        <a:pt x="250078" y="0"/>
                      </a:moveTo>
                      <a:lnTo>
                        <a:pt x="252506" y="7821"/>
                      </a:lnTo>
                      <a:cubicBezTo>
                        <a:pt x="290870" y="98525"/>
                        <a:pt x="380683" y="162168"/>
                        <a:pt x="485361" y="162168"/>
                      </a:cubicBezTo>
                      <a:lnTo>
                        <a:pt x="494751" y="162168"/>
                      </a:lnTo>
                      <a:lnTo>
                        <a:pt x="496083" y="174165"/>
                      </a:lnTo>
                      <a:cubicBezTo>
                        <a:pt x="500612" y="193626"/>
                        <a:pt x="511214" y="207281"/>
                        <a:pt x="523571" y="207281"/>
                      </a:cubicBezTo>
                      <a:lnTo>
                        <a:pt x="544835" y="207282"/>
                      </a:lnTo>
                      <a:lnTo>
                        <a:pt x="544835" y="463219"/>
                      </a:lnTo>
                      <a:cubicBezTo>
                        <a:pt x="544835" y="482099"/>
                        <a:pt x="553256" y="497405"/>
                        <a:pt x="563644" y="497405"/>
                      </a:cubicBezTo>
                      <a:cubicBezTo>
                        <a:pt x="574031" y="497405"/>
                        <a:pt x="582453" y="482099"/>
                        <a:pt x="582453" y="463219"/>
                      </a:cubicBezTo>
                      <a:lnTo>
                        <a:pt x="582453" y="207282"/>
                      </a:lnTo>
                      <a:lnTo>
                        <a:pt x="603717" y="207282"/>
                      </a:lnTo>
                      <a:cubicBezTo>
                        <a:pt x="611955" y="207282"/>
                        <a:pt x="619412" y="201213"/>
                        <a:pt x="624811" y="191401"/>
                      </a:cubicBezTo>
                      <a:lnTo>
                        <a:pt x="631473" y="162169"/>
                      </a:lnTo>
                      <a:lnTo>
                        <a:pt x="641923" y="162169"/>
                      </a:lnTo>
                      <a:cubicBezTo>
                        <a:pt x="746602" y="162169"/>
                        <a:pt x="836415" y="98526"/>
                        <a:pt x="874779" y="7822"/>
                      </a:cubicBezTo>
                      <a:lnTo>
                        <a:pt x="877207" y="0"/>
                      </a:lnTo>
                      <a:lnTo>
                        <a:pt x="971540" y="19045"/>
                      </a:lnTo>
                      <a:cubicBezTo>
                        <a:pt x="1063064" y="57756"/>
                        <a:pt x="1127284" y="148383"/>
                        <a:pt x="1127284" y="254008"/>
                      </a:cubicBezTo>
                      <a:lnTo>
                        <a:pt x="1127284" y="1286930"/>
                      </a:lnTo>
                      <a:lnTo>
                        <a:pt x="0" y="1286930"/>
                      </a:lnTo>
                      <a:lnTo>
                        <a:pt x="0" y="254008"/>
                      </a:lnTo>
                      <a:cubicBezTo>
                        <a:pt x="0" y="148383"/>
                        <a:pt x="64220" y="57756"/>
                        <a:pt x="155745" y="19045"/>
                      </a:cubicBezTo>
                      <a:close/>
                    </a:path>
                  </a:pathLst>
                </a:custGeom>
                <a:pattFill prst="dashHorz">
                  <a:fgClr>
                    <a:schemeClr val="accent6">
                      <a:lumMod val="50000"/>
                    </a:schemeClr>
                  </a:fgClr>
                  <a:bgClr>
                    <a:schemeClr val="accent6">
                      <a:lumMod val="7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0" name="グループ化 219">
                  <a:extLst>
                    <a:ext uri="{FF2B5EF4-FFF2-40B4-BE49-F238E27FC236}">
                      <a16:creationId xmlns:a16="http://schemas.microsoft.com/office/drawing/2014/main" id="{1C59AD3D-9F7D-4B33-8180-DD99E46E261A}"/>
                    </a:ext>
                  </a:extLst>
                </p:cNvPr>
                <p:cNvGrpSpPr/>
                <p:nvPr/>
              </p:nvGrpSpPr>
              <p:grpSpPr>
                <a:xfrm>
                  <a:off x="1342246" y="3679809"/>
                  <a:ext cx="1277657" cy="1367655"/>
                  <a:chOff x="-221309" y="2171701"/>
                  <a:chExt cx="1277657" cy="1367655"/>
                </a:xfrm>
              </p:grpSpPr>
              <p:sp>
                <p:nvSpPr>
                  <p:cNvPr id="225" name="雲 391">
                    <a:extLst>
                      <a:ext uri="{FF2B5EF4-FFF2-40B4-BE49-F238E27FC236}">
                        <a16:creationId xmlns:a16="http://schemas.microsoft.com/office/drawing/2014/main" id="{85192B3C-EC60-40A0-A221-522B9603BE61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6" name="グループ化 225">
                    <a:extLst>
                      <a:ext uri="{FF2B5EF4-FFF2-40B4-BE49-F238E27FC236}">
                        <a16:creationId xmlns:a16="http://schemas.microsoft.com/office/drawing/2014/main" id="{40BCA5BD-DAC0-4F7C-8365-B9FB98FA408B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9" y="2379249"/>
                    <a:ext cx="1277657" cy="1160107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30" name="グループ化 229">
                      <a:extLst>
                        <a:ext uri="{FF2B5EF4-FFF2-40B4-BE49-F238E27FC236}">
                          <a16:creationId xmlns:a16="http://schemas.microsoft.com/office/drawing/2014/main" id="{B679E692-3195-4235-A342-F61B676C92B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35" name="円/楕円 465">
                        <a:extLst>
                          <a:ext uri="{FF2B5EF4-FFF2-40B4-BE49-F238E27FC236}">
                            <a16:creationId xmlns:a16="http://schemas.microsoft.com/office/drawing/2014/main" id="{F7DB5F8F-4C0A-4908-B006-CD780ED0718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6" name="円/楕円 466">
                        <a:extLst>
                          <a:ext uri="{FF2B5EF4-FFF2-40B4-BE49-F238E27FC236}">
                            <a16:creationId xmlns:a16="http://schemas.microsoft.com/office/drawing/2014/main" id="{03843574-58AA-4774-AA8E-797A1D82D0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31" name="グループ化 230">
                      <a:extLst>
                        <a:ext uri="{FF2B5EF4-FFF2-40B4-BE49-F238E27FC236}">
                          <a16:creationId xmlns:a16="http://schemas.microsoft.com/office/drawing/2014/main" id="{4CC14EF3-6743-4D0C-BD5F-6861EF20C4C1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33" name="円/楕円 463">
                        <a:extLst>
                          <a:ext uri="{FF2B5EF4-FFF2-40B4-BE49-F238E27FC236}">
                            <a16:creationId xmlns:a16="http://schemas.microsoft.com/office/drawing/2014/main" id="{59EEEE9A-5978-4B84-AD7E-2A3E76F68F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4" name="円/楕円 464">
                        <a:extLst>
                          <a:ext uri="{FF2B5EF4-FFF2-40B4-BE49-F238E27FC236}">
                            <a16:creationId xmlns:a16="http://schemas.microsoft.com/office/drawing/2014/main" id="{4A2CC24D-966B-4130-B6D2-701A3D07F8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32" name="円/楕円 462">
                      <a:extLst>
                        <a:ext uri="{FF2B5EF4-FFF2-40B4-BE49-F238E27FC236}">
                          <a16:creationId xmlns:a16="http://schemas.microsoft.com/office/drawing/2014/main" id="{91CFEEDD-9021-4DCA-BFA0-2D83DB9E36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8" name="円/楕円 449">
                    <a:extLst>
                      <a:ext uri="{FF2B5EF4-FFF2-40B4-BE49-F238E27FC236}">
                        <a16:creationId xmlns:a16="http://schemas.microsoft.com/office/drawing/2014/main" id="{383F36AB-6413-478F-856C-1002C396D689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FF00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5FFBC73B-5BEB-4590-9D4E-E2DAEB239E50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2EC7BC87-D24C-4F25-9AA0-5E3DE16D4F42}"/>
                    </a:ext>
                  </a:extLst>
                </p:cNvPr>
                <p:cNvSpPr/>
                <p:nvPr/>
              </p:nvSpPr>
              <p:spPr>
                <a:xfrm>
                  <a:off x="1903750" y="5405439"/>
                  <a:ext cx="153650" cy="204538"/>
                </a:xfrm>
                <a:custGeom>
                  <a:avLst/>
                  <a:gdLst>
                    <a:gd name="connsiteX0" fmla="*/ 0 w 187542"/>
                    <a:gd name="connsiteY0" fmla="*/ 272890 h 295751"/>
                    <a:gd name="connsiteX1" fmla="*/ 0 w 187542"/>
                    <a:gd name="connsiteY1" fmla="*/ 272891 h 295751"/>
                    <a:gd name="connsiteX2" fmla="*/ 0 w 187542"/>
                    <a:gd name="connsiteY2" fmla="*/ 272891 h 295751"/>
                    <a:gd name="connsiteX3" fmla="*/ 22860 w 187542"/>
                    <a:gd name="connsiteY3" fmla="*/ 250031 h 295751"/>
                    <a:gd name="connsiteX4" fmla="*/ 164682 w 187542"/>
                    <a:gd name="connsiteY4" fmla="*/ 250031 h 295751"/>
                    <a:gd name="connsiteX5" fmla="*/ 187542 w 187542"/>
                    <a:gd name="connsiteY5" fmla="*/ 272891 h 295751"/>
                    <a:gd name="connsiteX6" fmla="*/ 187541 w 187542"/>
                    <a:gd name="connsiteY6" fmla="*/ 272891 h 295751"/>
                    <a:gd name="connsiteX7" fmla="*/ 164681 w 187542"/>
                    <a:gd name="connsiteY7" fmla="*/ 295751 h 295751"/>
                    <a:gd name="connsiteX8" fmla="*/ 22860 w 187542"/>
                    <a:gd name="connsiteY8" fmla="*/ 295750 h 295751"/>
                    <a:gd name="connsiteX9" fmla="*/ 6696 w 187542"/>
                    <a:gd name="connsiteY9" fmla="*/ 289055 h 295751"/>
                    <a:gd name="connsiteX10" fmla="*/ 0 w 187542"/>
                    <a:gd name="connsiteY10" fmla="*/ 272891 h 295751"/>
                    <a:gd name="connsiteX11" fmla="*/ 6696 w 187542"/>
                    <a:gd name="connsiteY11" fmla="*/ 256727 h 295751"/>
                    <a:gd name="connsiteX12" fmla="*/ 22860 w 187542"/>
                    <a:gd name="connsiteY12" fmla="*/ 250031 h 295751"/>
                    <a:gd name="connsiteX13" fmla="*/ 0 w 187542"/>
                    <a:gd name="connsiteY13" fmla="*/ 189547 h 295751"/>
                    <a:gd name="connsiteX14" fmla="*/ 0 w 187542"/>
                    <a:gd name="connsiteY14" fmla="*/ 189547 h 295751"/>
                    <a:gd name="connsiteX15" fmla="*/ 0 w 187542"/>
                    <a:gd name="connsiteY15" fmla="*/ 189548 h 295751"/>
                    <a:gd name="connsiteX16" fmla="*/ 22860 w 187542"/>
                    <a:gd name="connsiteY16" fmla="*/ 166688 h 295751"/>
                    <a:gd name="connsiteX17" fmla="*/ 164682 w 187542"/>
                    <a:gd name="connsiteY17" fmla="*/ 166688 h 295751"/>
                    <a:gd name="connsiteX18" fmla="*/ 187542 w 187542"/>
                    <a:gd name="connsiteY18" fmla="*/ 189548 h 295751"/>
                    <a:gd name="connsiteX19" fmla="*/ 187541 w 187542"/>
                    <a:gd name="connsiteY19" fmla="*/ 189548 h 295751"/>
                    <a:gd name="connsiteX20" fmla="*/ 164681 w 187542"/>
                    <a:gd name="connsiteY20" fmla="*/ 212408 h 295751"/>
                    <a:gd name="connsiteX21" fmla="*/ 22860 w 187542"/>
                    <a:gd name="connsiteY21" fmla="*/ 212407 h 295751"/>
                    <a:gd name="connsiteX22" fmla="*/ 6696 w 187542"/>
                    <a:gd name="connsiteY22" fmla="*/ 205711 h 295751"/>
                    <a:gd name="connsiteX23" fmla="*/ 0 w 187542"/>
                    <a:gd name="connsiteY23" fmla="*/ 189547 h 295751"/>
                    <a:gd name="connsiteX24" fmla="*/ 6696 w 187542"/>
                    <a:gd name="connsiteY24" fmla="*/ 173383 h 295751"/>
                    <a:gd name="connsiteX25" fmla="*/ 22860 w 187542"/>
                    <a:gd name="connsiteY25" fmla="*/ 166688 h 295751"/>
                    <a:gd name="connsiteX26" fmla="*/ 0 w 187542"/>
                    <a:gd name="connsiteY26" fmla="*/ 106203 h 295751"/>
                    <a:gd name="connsiteX27" fmla="*/ 0 w 187542"/>
                    <a:gd name="connsiteY27" fmla="*/ 106203 h 295751"/>
                    <a:gd name="connsiteX28" fmla="*/ 0 w 187542"/>
                    <a:gd name="connsiteY28" fmla="*/ 106204 h 295751"/>
                    <a:gd name="connsiteX29" fmla="*/ 22860 w 187542"/>
                    <a:gd name="connsiteY29" fmla="*/ 83344 h 295751"/>
                    <a:gd name="connsiteX30" fmla="*/ 164682 w 187542"/>
                    <a:gd name="connsiteY30" fmla="*/ 83344 h 295751"/>
                    <a:gd name="connsiteX31" fmla="*/ 187542 w 187542"/>
                    <a:gd name="connsiteY31" fmla="*/ 106204 h 295751"/>
                    <a:gd name="connsiteX32" fmla="*/ 187541 w 187542"/>
                    <a:gd name="connsiteY32" fmla="*/ 106204 h 295751"/>
                    <a:gd name="connsiteX33" fmla="*/ 164681 w 187542"/>
                    <a:gd name="connsiteY33" fmla="*/ 129064 h 295751"/>
                    <a:gd name="connsiteX34" fmla="*/ 22860 w 187542"/>
                    <a:gd name="connsiteY34" fmla="*/ 129063 h 295751"/>
                    <a:gd name="connsiteX35" fmla="*/ 6696 w 187542"/>
                    <a:gd name="connsiteY35" fmla="*/ 122367 h 295751"/>
                    <a:gd name="connsiteX36" fmla="*/ 0 w 187542"/>
                    <a:gd name="connsiteY36" fmla="*/ 106203 h 295751"/>
                    <a:gd name="connsiteX37" fmla="*/ 6696 w 187542"/>
                    <a:gd name="connsiteY37" fmla="*/ 90039 h 295751"/>
                    <a:gd name="connsiteX38" fmla="*/ 22860 w 187542"/>
                    <a:gd name="connsiteY38" fmla="*/ 83344 h 295751"/>
                    <a:gd name="connsiteX39" fmla="*/ 0 w 187542"/>
                    <a:gd name="connsiteY39" fmla="*/ 22859 h 295751"/>
                    <a:gd name="connsiteX40" fmla="*/ 0 w 187542"/>
                    <a:gd name="connsiteY40" fmla="*/ 22859 h 295751"/>
                    <a:gd name="connsiteX41" fmla="*/ 0 w 187542"/>
                    <a:gd name="connsiteY41" fmla="*/ 22860 h 295751"/>
                    <a:gd name="connsiteX42" fmla="*/ 22860 w 187542"/>
                    <a:gd name="connsiteY42" fmla="*/ 0 h 295751"/>
                    <a:gd name="connsiteX43" fmla="*/ 164682 w 187542"/>
                    <a:gd name="connsiteY43" fmla="*/ 0 h 295751"/>
                    <a:gd name="connsiteX44" fmla="*/ 187542 w 187542"/>
                    <a:gd name="connsiteY44" fmla="*/ 22860 h 295751"/>
                    <a:gd name="connsiteX45" fmla="*/ 187541 w 187542"/>
                    <a:gd name="connsiteY45" fmla="*/ 22860 h 295751"/>
                    <a:gd name="connsiteX46" fmla="*/ 164681 w 187542"/>
                    <a:gd name="connsiteY46" fmla="*/ 45720 h 295751"/>
                    <a:gd name="connsiteX47" fmla="*/ 22860 w 187542"/>
                    <a:gd name="connsiteY47" fmla="*/ 45719 h 295751"/>
                    <a:gd name="connsiteX48" fmla="*/ 6696 w 187542"/>
                    <a:gd name="connsiteY48" fmla="*/ 39023 h 295751"/>
                    <a:gd name="connsiteX49" fmla="*/ 0 w 187542"/>
                    <a:gd name="connsiteY49" fmla="*/ 22859 h 295751"/>
                    <a:gd name="connsiteX50" fmla="*/ 6696 w 187542"/>
                    <a:gd name="connsiteY50" fmla="*/ 6695 h 295751"/>
                    <a:gd name="connsiteX51" fmla="*/ 22860 w 187542"/>
                    <a:gd name="connsiteY51" fmla="*/ 0 h 295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87542" h="295751">
                      <a:moveTo>
                        <a:pt x="0" y="272890"/>
                      </a:moveTo>
                      <a:lnTo>
                        <a:pt x="0" y="272891"/>
                      </a:lnTo>
                      <a:lnTo>
                        <a:pt x="0" y="272891"/>
                      </a:lnTo>
                      <a:close/>
                      <a:moveTo>
                        <a:pt x="22860" y="250031"/>
                      </a:moveTo>
                      <a:lnTo>
                        <a:pt x="164682" y="250031"/>
                      </a:lnTo>
                      <a:cubicBezTo>
                        <a:pt x="177307" y="250031"/>
                        <a:pt x="187542" y="260266"/>
                        <a:pt x="187542" y="272891"/>
                      </a:cubicBezTo>
                      <a:lnTo>
                        <a:pt x="187541" y="272891"/>
                      </a:lnTo>
                      <a:cubicBezTo>
                        <a:pt x="187541" y="285516"/>
                        <a:pt x="177306" y="295751"/>
                        <a:pt x="164681" y="295751"/>
                      </a:cubicBezTo>
                      <a:lnTo>
                        <a:pt x="22860" y="295750"/>
                      </a:lnTo>
                      <a:cubicBezTo>
                        <a:pt x="16548" y="295750"/>
                        <a:pt x="10833" y="293192"/>
                        <a:pt x="6696" y="289055"/>
                      </a:cubicBezTo>
                      <a:lnTo>
                        <a:pt x="0" y="272891"/>
                      </a:lnTo>
                      <a:lnTo>
                        <a:pt x="6696" y="256727"/>
                      </a:lnTo>
                      <a:cubicBezTo>
                        <a:pt x="10833" y="252590"/>
                        <a:pt x="16548" y="250031"/>
                        <a:pt x="22860" y="250031"/>
                      </a:cubicBezTo>
                      <a:close/>
                      <a:moveTo>
                        <a:pt x="0" y="189547"/>
                      </a:moveTo>
                      <a:lnTo>
                        <a:pt x="0" y="189547"/>
                      </a:lnTo>
                      <a:lnTo>
                        <a:pt x="0" y="189548"/>
                      </a:lnTo>
                      <a:close/>
                      <a:moveTo>
                        <a:pt x="22860" y="166688"/>
                      </a:moveTo>
                      <a:lnTo>
                        <a:pt x="164682" y="166688"/>
                      </a:lnTo>
                      <a:cubicBezTo>
                        <a:pt x="177307" y="166688"/>
                        <a:pt x="187542" y="176923"/>
                        <a:pt x="187542" y="189548"/>
                      </a:cubicBezTo>
                      <a:lnTo>
                        <a:pt x="187541" y="189548"/>
                      </a:lnTo>
                      <a:cubicBezTo>
                        <a:pt x="187541" y="202173"/>
                        <a:pt x="177306" y="212408"/>
                        <a:pt x="164681" y="212408"/>
                      </a:cubicBezTo>
                      <a:lnTo>
                        <a:pt x="22860" y="212407"/>
                      </a:lnTo>
                      <a:cubicBezTo>
                        <a:pt x="16548" y="212407"/>
                        <a:pt x="10833" y="209848"/>
                        <a:pt x="6696" y="205711"/>
                      </a:cubicBezTo>
                      <a:lnTo>
                        <a:pt x="0" y="189547"/>
                      </a:lnTo>
                      <a:lnTo>
                        <a:pt x="6696" y="173383"/>
                      </a:lnTo>
                      <a:cubicBezTo>
                        <a:pt x="10833" y="169247"/>
                        <a:pt x="16548" y="166688"/>
                        <a:pt x="22860" y="166688"/>
                      </a:cubicBezTo>
                      <a:close/>
                      <a:moveTo>
                        <a:pt x="0" y="106203"/>
                      </a:moveTo>
                      <a:lnTo>
                        <a:pt x="0" y="106203"/>
                      </a:lnTo>
                      <a:lnTo>
                        <a:pt x="0" y="106204"/>
                      </a:lnTo>
                      <a:close/>
                      <a:moveTo>
                        <a:pt x="22860" y="83344"/>
                      </a:moveTo>
                      <a:lnTo>
                        <a:pt x="164682" y="83344"/>
                      </a:lnTo>
                      <a:cubicBezTo>
                        <a:pt x="177307" y="83344"/>
                        <a:pt x="187542" y="93579"/>
                        <a:pt x="187542" y="106204"/>
                      </a:cubicBezTo>
                      <a:lnTo>
                        <a:pt x="187541" y="106204"/>
                      </a:lnTo>
                      <a:cubicBezTo>
                        <a:pt x="187541" y="118829"/>
                        <a:pt x="177306" y="129064"/>
                        <a:pt x="164681" y="129064"/>
                      </a:cubicBezTo>
                      <a:lnTo>
                        <a:pt x="22860" y="129063"/>
                      </a:lnTo>
                      <a:cubicBezTo>
                        <a:pt x="16548" y="129063"/>
                        <a:pt x="10833" y="126504"/>
                        <a:pt x="6696" y="122367"/>
                      </a:cubicBezTo>
                      <a:lnTo>
                        <a:pt x="0" y="106203"/>
                      </a:lnTo>
                      <a:lnTo>
                        <a:pt x="6696" y="90039"/>
                      </a:lnTo>
                      <a:cubicBezTo>
                        <a:pt x="10833" y="85903"/>
                        <a:pt x="16548" y="83344"/>
                        <a:pt x="22860" y="83344"/>
                      </a:cubicBezTo>
                      <a:close/>
                      <a:moveTo>
                        <a:pt x="0" y="22859"/>
                      </a:moveTo>
                      <a:lnTo>
                        <a:pt x="0" y="22859"/>
                      </a:lnTo>
                      <a:lnTo>
                        <a:pt x="0" y="22860"/>
                      </a:lnTo>
                      <a:close/>
                      <a:moveTo>
                        <a:pt x="22860" y="0"/>
                      </a:moveTo>
                      <a:lnTo>
                        <a:pt x="164682" y="0"/>
                      </a:lnTo>
                      <a:cubicBezTo>
                        <a:pt x="177307" y="0"/>
                        <a:pt x="187542" y="10235"/>
                        <a:pt x="187542" y="22860"/>
                      </a:cubicBezTo>
                      <a:lnTo>
                        <a:pt x="187541" y="22860"/>
                      </a:lnTo>
                      <a:cubicBezTo>
                        <a:pt x="187541" y="35485"/>
                        <a:pt x="177306" y="45720"/>
                        <a:pt x="164681" y="45720"/>
                      </a:cubicBezTo>
                      <a:lnTo>
                        <a:pt x="22860" y="45719"/>
                      </a:lnTo>
                      <a:cubicBezTo>
                        <a:pt x="16548" y="45719"/>
                        <a:pt x="10833" y="43160"/>
                        <a:pt x="6696" y="39023"/>
                      </a:cubicBezTo>
                      <a:lnTo>
                        <a:pt x="0" y="22859"/>
                      </a:lnTo>
                      <a:lnTo>
                        <a:pt x="6696" y="6695"/>
                      </a:lnTo>
                      <a:cubicBezTo>
                        <a:pt x="10833" y="2559"/>
                        <a:pt x="16548" y="0"/>
                        <a:pt x="22860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78F073DC-C64D-49E2-A818-8798155FCFF9}"/>
                  </a:ext>
                </a:extLst>
              </p:cNvPr>
              <p:cNvGrpSpPr/>
              <p:nvPr/>
            </p:nvGrpSpPr>
            <p:grpSpPr>
              <a:xfrm>
                <a:off x="1509353" y="4146769"/>
                <a:ext cx="940639" cy="425451"/>
                <a:chOff x="1509353" y="4146769"/>
                <a:chExt cx="940639" cy="425451"/>
              </a:xfrm>
            </p:grpSpPr>
            <p:sp>
              <p:nvSpPr>
                <p:cNvPr id="210" name="アーチ 209">
                  <a:extLst>
                    <a:ext uri="{FF2B5EF4-FFF2-40B4-BE49-F238E27FC236}">
                      <a16:creationId xmlns:a16="http://schemas.microsoft.com/office/drawing/2014/main" id="{766F7800-47B6-40AB-8FF0-41A13B13C9CE}"/>
                    </a:ext>
                  </a:extLst>
                </p:cNvPr>
                <p:cNvSpPr/>
                <p:nvPr/>
              </p:nvSpPr>
              <p:spPr>
                <a:xfrm rot="10800000">
                  <a:off x="1509353" y="414676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1" name="アーチ 210">
                  <a:extLst>
                    <a:ext uri="{FF2B5EF4-FFF2-40B4-BE49-F238E27FC236}">
                      <a16:creationId xmlns:a16="http://schemas.microsoft.com/office/drawing/2014/main" id="{002078EE-14C3-41DE-817A-F1C2339F48A3}"/>
                    </a:ext>
                  </a:extLst>
                </p:cNvPr>
                <p:cNvSpPr/>
                <p:nvPr/>
              </p:nvSpPr>
              <p:spPr>
                <a:xfrm rot="10800000">
                  <a:off x="2108997" y="414676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F7DD7473-56FC-4352-A3E6-DFA2FF30642C}"/>
                    </a:ext>
                  </a:extLst>
                </p:cNvPr>
                <p:cNvSpPr/>
                <p:nvPr/>
              </p:nvSpPr>
              <p:spPr>
                <a:xfrm>
                  <a:off x="1548629" y="4368634"/>
                  <a:ext cx="230758" cy="203586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F3ACF59D-172F-4D54-9782-B962AE725A5B}"/>
                    </a:ext>
                  </a:extLst>
                </p:cNvPr>
                <p:cNvSpPr/>
                <p:nvPr/>
              </p:nvSpPr>
              <p:spPr>
                <a:xfrm>
                  <a:off x="2182041" y="4368634"/>
                  <a:ext cx="230758" cy="203586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8174A1E8-98E4-4A1A-A714-1B32A2CD253C}"/>
                  </a:ext>
                </a:extLst>
              </p:cNvPr>
              <p:cNvGrpSpPr/>
              <p:nvPr/>
            </p:nvGrpSpPr>
            <p:grpSpPr>
              <a:xfrm>
                <a:off x="1475501" y="3781960"/>
                <a:ext cx="962588" cy="998535"/>
                <a:chOff x="1475501" y="3781960"/>
                <a:chExt cx="962588" cy="998535"/>
              </a:xfrm>
            </p:grpSpPr>
            <p:sp>
              <p:nvSpPr>
                <p:cNvPr id="203" name="楕円 22">
                  <a:extLst>
                    <a:ext uri="{FF2B5EF4-FFF2-40B4-BE49-F238E27FC236}">
                      <a16:creationId xmlns:a16="http://schemas.microsoft.com/office/drawing/2014/main" id="{17A85048-D3FF-4985-891D-DA3EF42D3D6D}"/>
                    </a:ext>
                  </a:extLst>
                </p:cNvPr>
                <p:cNvSpPr/>
                <p:nvPr/>
              </p:nvSpPr>
              <p:spPr>
                <a:xfrm>
                  <a:off x="2327326" y="4050059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楕円 22">
                  <a:extLst>
                    <a:ext uri="{FF2B5EF4-FFF2-40B4-BE49-F238E27FC236}">
                      <a16:creationId xmlns:a16="http://schemas.microsoft.com/office/drawing/2014/main" id="{8EEC36F4-B17A-4B3A-ABE1-4DCC8E71E848}"/>
                    </a:ext>
                  </a:extLst>
                </p:cNvPr>
                <p:cNvSpPr/>
                <p:nvPr/>
              </p:nvSpPr>
              <p:spPr>
                <a:xfrm>
                  <a:off x="2066051" y="3895096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楕円 22">
                  <a:extLst>
                    <a:ext uri="{FF2B5EF4-FFF2-40B4-BE49-F238E27FC236}">
                      <a16:creationId xmlns:a16="http://schemas.microsoft.com/office/drawing/2014/main" id="{A11DB499-D6C7-479E-83B7-2602C002CAC5}"/>
                    </a:ext>
                  </a:extLst>
                </p:cNvPr>
                <p:cNvSpPr/>
                <p:nvPr/>
              </p:nvSpPr>
              <p:spPr>
                <a:xfrm>
                  <a:off x="1475501" y="3997151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楕円 22">
                  <a:extLst>
                    <a:ext uri="{FF2B5EF4-FFF2-40B4-BE49-F238E27FC236}">
                      <a16:creationId xmlns:a16="http://schemas.microsoft.com/office/drawing/2014/main" id="{2909BCF0-8C16-4436-8A07-3381A6C0D9A2}"/>
                    </a:ext>
                  </a:extLst>
                </p:cNvPr>
                <p:cNvSpPr/>
                <p:nvPr/>
              </p:nvSpPr>
              <p:spPr>
                <a:xfrm>
                  <a:off x="1751091" y="378196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楕円 22">
                  <a:extLst>
                    <a:ext uri="{FF2B5EF4-FFF2-40B4-BE49-F238E27FC236}">
                      <a16:creationId xmlns:a16="http://schemas.microsoft.com/office/drawing/2014/main" id="{3040CE73-4485-403F-845F-5F6CF7549146}"/>
                    </a:ext>
                  </a:extLst>
                </p:cNvPr>
                <p:cNvSpPr/>
                <p:nvPr/>
              </p:nvSpPr>
              <p:spPr>
                <a:xfrm>
                  <a:off x="1911111" y="411724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楕円 22">
                  <a:extLst>
                    <a:ext uri="{FF2B5EF4-FFF2-40B4-BE49-F238E27FC236}">
                      <a16:creationId xmlns:a16="http://schemas.microsoft.com/office/drawing/2014/main" id="{51642251-EC7B-4DB7-BE0A-5D27699456BC}"/>
                    </a:ext>
                  </a:extLst>
                </p:cNvPr>
                <p:cNvSpPr/>
                <p:nvPr/>
              </p:nvSpPr>
              <p:spPr>
                <a:xfrm>
                  <a:off x="1530111" y="461254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86" name="円/楕円 27">
              <a:extLst>
                <a:ext uri="{FF2B5EF4-FFF2-40B4-BE49-F238E27FC236}">
                  <a16:creationId xmlns:a16="http://schemas.microsoft.com/office/drawing/2014/main" id="{201EC2B3-E38E-BA5E-182E-D8B48BBE2CB8}"/>
                </a:ext>
              </a:extLst>
            </p:cNvPr>
            <p:cNvSpPr/>
            <p:nvPr/>
          </p:nvSpPr>
          <p:spPr>
            <a:xfrm>
              <a:off x="1791639" y="4841876"/>
              <a:ext cx="322912" cy="10824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51D68B41-069E-F902-A6D4-9EB766B0A6B3}"/>
                </a:ext>
              </a:extLst>
            </p:cNvPr>
            <p:cNvSpPr/>
            <p:nvPr/>
          </p:nvSpPr>
          <p:spPr>
            <a:xfrm>
              <a:off x="802321" y="4625245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7F0C1C8D-2620-74D4-2EE3-72216EDE7E2C}"/>
                </a:ext>
              </a:extLst>
            </p:cNvPr>
            <p:cNvGrpSpPr/>
            <p:nvPr/>
          </p:nvGrpSpPr>
          <p:grpSpPr>
            <a:xfrm>
              <a:off x="2069571" y="4393516"/>
              <a:ext cx="410693" cy="880988"/>
              <a:chOff x="2191349" y="1770013"/>
              <a:chExt cx="312172" cy="669649"/>
            </a:xfrm>
          </p:grpSpPr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807349DF-EA11-0CCC-E3CC-7FC2616811F9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EF3820DD-16DA-A9AC-87E2-D6A8B10389C0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0C6CB678-CEB0-A7F9-10C5-9CF2A33C4A40}"/>
                </a:ext>
              </a:extLst>
            </p:cNvPr>
            <p:cNvSpPr/>
            <p:nvPr/>
          </p:nvSpPr>
          <p:spPr>
            <a:xfrm rot="19910582">
              <a:off x="2329866" y="4746068"/>
              <a:ext cx="334475" cy="1300112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4B18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9066B4D0-C8A5-ED3C-4667-5DE37CA5353E}"/>
              </a:ext>
            </a:extLst>
          </p:cNvPr>
          <p:cNvGrpSpPr/>
          <p:nvPr/>
        </p:nvGrpSpPr>
        <p:grpSpPr>
          <a:xfrm>
            <a:off x="855273" y="1109728"/>
            <a:ext cx="1939250" cy="2436836"/>
            <a:chOff x="794701" y="957412"/>
            <a:chExt cx="2060393" cy="258906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7365D37-A258-4A13-A6C9-6F3171151C6A}"/>
                </a:ext>
              </a:extLst>
            </p:cNvPr>
            <p:cNvGrpSpPr/>
            <p:nvPr/>
          </p:nvGrpSpPr>
          <p:grpSpPr>
            <a:xfrm>
              <a:off x="1165766" y="957412"/>
              <a:ext cx="1435437" cy="2589067"/>
              <a:chOff x="1190640" y="950887"/>
              <a:chExt cx="1435437" cy="2589067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C2B20BDF-742A-436A-AB89-16406E7385B2}"/>
                  </a:ext>
                </a:extLst>
              </p:cNvPr>
              <p:cNvGrpSpPr/>
              <p:nvPr/>
            </p:nvGrpSpPr>
            <p:grpSpPr>
              <a:xfrm>
                <a:off x="1190640" y="964760"/>
                <a:ext cx="1435437" cy="2575194"/>
                <a:chOff x="1190640" y="964760"/>
                <a:chExt cx="1435437" cy="2575194"/>
              </a:xfrm>
            </p:grpSpPr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CFE037DB-4558-4D4D-AEF0-874652AEB7C0}"/>
                    </a:ext>
                  </a:extLst>
                </p:cNvPr>
                <p:cNvGrpSpPr/>
                <p:nvPr/>
              </p:nvGrpSpPr>
              <p:grpSpPr>
                <a:xfrm>
                  <a:off x="1190640" y="2028261"/>
                  <a:ext cx="1428736" cy="1511693"/>
                  <a:chOff x="1190640" y="2028261"/>
                  <a:chExt cx="1428736" cy="1511693"/>
                </a:xfrm>
              </p:grpSpPr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DA359D62-BF0C-4D9B-8F92-B4EC90E7AD34}"/>
                      </a:ext>
                    </a:extLst>
                  </p:cNvPr>
                  <p:cNvSpPr/>
                  <p:nvPr/>
                </p:nvSpPr>
                <p:spPr>
                  <a:xfrm>
                    <a:off x="1190640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1">
                        <a:lumMod val="85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92" name="グループ化 191">
                    <a:extLst>
                      <a:ext uri="{FF2B5EF4-FFF2-40B4-BE49-F238E27FC236}">
                        <a16:creationId xmlns:a16="http://schemas.microsoft.com/office/drawing/2014/main" id="{57E6A191-59D3-43B5-B79B-9C1952770F2A}"/>
                      </a:ext>
                    </a:extLst>
                  </p:cNvPr>
                  <p:cNvGrpSpPr/>
                  <p:nvPr/>
                </p:nvGrpSpPr>
                <p:grpSpPr>
                  <a:xfrm>
                    <a:off x="1371792" y="2028261"/>
                    <a:ext cx="1247584" cy="1506931"/>
                    <a:chOff x="1371792" y="4943989"/>
                    <a:chExt cx="1247584" cy="1506931"/>
                  </a:xfrm>
                </p:grpSpPr>
                <p:sp>
                  <p:nvSpPr>
                    <p:cNvPr id="193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02F10CEE-2A11-4961-9942-FE4516F840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87814" y="5223466"/>
                      <a:ext cx="1215686" cy="1227454"/>
                    </a:xfrm>
                    <a:prstGeom prst="round2SameRect">
                      <a:avLst>
                        <a:gd name="adj1" fmla="val 22029"/>
                        <a:gd name="adj2" fmla="val 0"/>
                      </a:avLst>
                    </a:prstGeom>
                    <a:pattFill prst="dkVert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1">
                          <a:lumMod val="60000"/>
                          <a:lumOff val="4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4" name="フリーフォーム: 図形 193">
                      <a:extLst>
                        <a:ext uri="{FF2B5EF4-FFF2-40B4-BE49-F238E27FC236}">
                          <a16:creationId xmlns:a16="http://schemas.microsoft.com/office/drawing/2014/main" id="{B51A2102-4FFA-4063-BEC8-3B01949E63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11170" y="4943989"/>
                      <a:ext cx="562482" cy="457800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rgbClr val="FBE5D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5" name="二等辺三角形 194">
                      <a:extLst>
                        <a:ext uri="{FF2B5EF4-FFF2-40B4-BE49-F238E27FC236}">
                          <a16:creationId xmlns:a16="http://schemas.microsoft.com/office/drawing/2014/main" id="{237DDF41-785A-4548-B9A1-AC773C47788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811989" y="5326157"/>
                      <a:ext cx="343041" cy="453136"/>
                    </a:xfrm>
                    <a:prstGeom prst="triangle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6" name="平行四辺形 833">
                      <a:extLst>
                        <a:ext uri="{FF2B5EF4-FFF2-40B4-BE49-F238E27FC236}">
                          <a16:creationId xmlns:a16="http://schemas.microsoft.com/office/drawing/2014/main" id="{8133BEE0-92FF-4274-BE98-BF5AA483033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628775" y="5223467"/>
                      <a:ext cx="385762" cy="720134"/>
                    </a:xfrm>
                    <a:custGeom>
                      <a:avLst/>
                      <a:gdLst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366446"/>
                        <a:gd name="connsiteY0" fmla="*/ 539160 h 708228"/>
                        <a:gd name="connsiteX1" fmla="*/ 171231 w 366446"/>
                        <a:gd name="connsiteY1" fmla="*/ 0 h 708228"/>
                        <a:gd name="connsiteX2" fmla="*/ 366446 w 366446"/>
                        <a:gd name="connsiteY2" fmla="*/ 0 h 708228"/>
                        <a:gd name="connsiteX3" fmla="*/ 149972 w 366446"/>
                        <a:gd name="connsiteY3" fmla="*/ 708228 h 708228"/>
                        <a:gd name="connsiteX4" fmla="*/ 0 w 366446"/>
                        <a:gd name="connsiteY4" fmla="*/ 539160 h 708228"/>
                        <a:gd name="connsiteX0" fmla="*/ 0 w 366446"/>
                        <a:gd name="connsiteY0" fmla="*/ 539160 h 786809"/>
                        <a:gd name="connsiteX1" fmla="*/ 171231 w 366446"/>
                        <a:gd name="connsiteY1" fmla="*/ 0 h 786809"/>
                        <a:gd name="connsiteX2" fmla="*/ 366446 w 366446"/>
                        <a:gd name="connsiteY2" fmla="*/ 0 h 786809"/>
                        <a:gd name="connsiteX3" fmla="*/ 130922 w 366446"/>
                        <a:gd name="connsiteY3" fmla="*/ 786809 h 786809"/>
                        <a:gd name="connsiteX4" fmla="*/ 0 w 366446"/>
                        <a:gd name="connsiteY4" fmla="*/ 539160 h 7868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6446" h="786809">
                          <a:moveTo>
                            <a:pt x="0" y="539160"/>
                          </a:moveTo>
                          <a:lnTo>
                            <a:pt x="171231" y="0"/>
                          </a:lnTo>
                          <a:lnTo>
                            <a:pt x="366446" y="0"/>
                          </a:lnTo>
                          <a:lnTo>
                            <a:pt x="130922" y="786809"/>
                          </a:lnTo>
                          <a:lnTo>
                            <a:pt x="0" y="539160"/>
                          </a:lnTo>
                          <a:close/>
                        </a:path>
                      </a:pathLst>
                    </a:custGeom>
                    <a:pattFill prst="dkVert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1">
                          <a:lumMod val="60000"/>
                          <a:lumOff val="4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7" name="平行四辺形 196">
                      <a:extLst>
                        <a:ext uri="{FF2B5EF4-FFF2-40B4-BE49-F238E27FC236}">
                          <a16:creationId xmlns:a16="http://schemas.microsoft.com/office/drawing/2014/main" id="{4905B4B4-C6B1-41EF-ABE5-2C3718674E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4010" y="5223466"/>
                      <a:ext cx="646343" cy="949512"/>
                    </a:xfrm>
                    <a:prstGeom prst="parallelogram">
                      <a:avLst>
                        <a:gd name="adj" fmla="val 67526"/>
                      </a:avLst>
                    </a:prstGeom>
                    <a:pattFill prst="dkVert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1">
                          <a:lumMod val="60000"/>
                          <a:lumOff val="4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8" name="四角形: 上の 2 つの角を丸める 197">
                      <a:extLst>
                        <a:ext uri="{FF2B5EF4-FFF2-40B4-BE49-F238E27FC236}">
                          <a16:creationId xmlns:a16="http://schemas.microsoft.com/office/drawing/2014/main" id="{8FF44549-9879-4207-8D32-86835175C0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1792" y="6099180"/>
                      <a:ext cx="1247584" cy="351739"/>
                    </a:xfrm>
                    <a:prstGeom prst="round2SameRect">
                      <a:avLst>
                        <a:gd name="adj1" fmla="val 15313"/>
                        <a:gd name="adj2" fmla="val 0"/>
                      </a:avLst>
                    </a:prstGeom>
                    <a:solidFill>
                      <a:schemeClr val="accent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7CE779EE-6513-4DEC-B977-7303177E17B5}"/>
                    </a:ext>
                  </a:extLst>
                </p:cNvPr>
                <p:cNvGrpSpPr/>
                <p:nvPr/>
              </p:nvGrpSpPr>
              <p:grpSpPr>
                <a:xfrm>
                  <a:off x="1348420" y="964760"/>
                  <a:ext cx="1277657" cy="1299461"/>
                  <a:chOff x="305050" y="212840"/>
                  <a:chExt cx="1277657" cy="1299461"/>
                </a:xfrm>
              </p:grpSpPr>
              <p:sp>
                <p:nvSpPr>
                  <p:cNvPr id="176" name="円/楕円 291">
                    <a:extLst>
                      <a:ext uri="{FF2B5EF4-FFF2-40B4-BE49-F238E27FC236}">
                        <a16:creationId xmlns:a16="http://schemas.microsoft.com/office/drawing/2014/main" id="{FB1608A9-6206-4A1C-9771-C5CA0206E0C8}"/>
                      </a:ext>
                    </a:extLst>
                  </p:cNvPr>
                  <p:cNvSpPr/>
                  <p:nvPr/>
                </p:nvSpPr>
                <p:spPr>
                  <a:xfrm>
                    <a:off x="478068" y="306375"/>
                    <a:ext cx="931632" cy="1205926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77" name="グループ化 176">
                    <a:extLst>
                      <a:ext uri="{FF2B5EF4-FFF2-40B4-BE49-F238E27FC236}">
                        <a16:creationId xmlns:a16="http://schemas.microsoft.com/office/drawing/2014/main" id="{71822129-3342-4628-A019-AE085B6788E9}"/>
                      </a:ext>
                    </a:extLst>
                  </p:cNvPr>
                  <p:cNvGrpSpPr/>
                  <p:nvPr/>
                </p:nvGrpSpPr>
                <p:grpSpPr>
                  <a:xfrm>
                    <a:off x="305050" y="212840"/>
                    <a:ext cx="1277657" cy="1237442"/>
                    <a:chOff x="2791855" y="1947821"/>
                    <a:chExt cx="1150919" cy="1114692"/>
                  </a:xfrm>
                  <a:solidFill>
                    <a:srgbClr val="FFCC99"/>
                  </a:solidFill>
                </p:grpSpPr>
                <p:grpSp>
                  <p:nvGrpSpPr>
                    <p:cNvPr id="184" name="グループ化 183">
                      <a:extLst>
                        <a:ext uri="{FF2B5EF4-FFF2-40B4-BE49-F238E27FC236}">
                          <a16:creationId xmlns:a16="http://schemas.microsoft.com/office/drawing/2014/main" id="{5EAA4163-D53F-4B2E-87D9-CAB16EC2D33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9" name="円/楕円 437">
                        <a:extLst>
                          <a:ext uri="{FF2B5EF4-FFF2-40B4-BE49-F238E27FC236}">
                            <a16:creationId xmlns:a16="http://schemas.microsoft.com/office/drawing/2014/main" id="{A80B87B3-447E-48BF-BDF6-42E35B7AC8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90" name="円/楕円 438">
                        <a:extLst>
                          <a:ext uri="{FF2B5EF4-FFF2-40B4-BE49-F238E27FC236}">
                            <a16:creationId xmlns:a16="http://schemas.microsoft.com/office/drawing/2014/main" id="{02C357DC-8A9B-4A0F-9E8B-CCA21C9B07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85" name="グループ化 184">
                      <a:extLst>
                        <a:ext uri="{FF2B5EF4-FFF2-40B4-BE49-F238E27FC236}">
                          <a16:creationId xmlns:a16="http://schemas.microsoft.com/office/drawing/2014/main" id="{8BB89BD7-4B9C-42DB-B236-63FF329E637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7" name="円/楕円 435">
                        <a:extLst>
                          <a:ext uri="{FF2B5EF4-FFF2-40B4-BE49-F238E27FC236}">
                            <a16:creationId xmlns:a16="http://schemas.microsoft.com/office/drawing/2014/main" id="{2FEB8528-38BB-49F4-A360-EA98A0F3E7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8" name="円/楕円 436">
                        <a:extLst>
                          <a:ext uri="{FF2B5EF4-FFF2-40B4-BE49-F238E27FC236}">
                            <a16:creationId xmlns:a16="http://schemas.microsoft.com/office/drawing/2014/main" id="{8510FABB-B8DF-401A-8282-7025F61356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86" name="円/楕円 291">
                      <a:extLst>
                        <a:ext uri="{FF2B5EF4-FFF2-40B4-BE49-F238E27FC236}">
                          <a16:creationId xmlns:a16="http://schemas.microsoft.com/office/drawing/2014/main" id="{696C9123-E74D-4912-9F85-7C68C7E919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1947821"/>
                      <a:ext cx="928913" cy="1114692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9" name="円/楕円 27">
                    <a:extLst>
                      <a:ext uri="{FF2B5EF4-FFF2-40B4-BE49-F238E27FC236}">
                        <a16:creationId xmlns:a16="http://schemas.microsoft.com/office/drawing/2014/main" id="{9B7EAB4F-55D5-47A3-8F16-AF6CA16541E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44162" y="116628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0" name="円/楕円 27">
                    <a:extLst>
                      <a:ext uri="{FF2B5EF4-FFF2-40B4-BE49-F238E27FC236}">
                        <a16:creationId xmlns:a16="http://schemas.microsoft.com/office/drawing/2014/main" id="{E0263766-0BC6-4AE5-BBE1-D20E55CB4948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001349" y="1166282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81" name="グループ化 180">
                    <a:extLst>
                      <a:ext uri="{FF2B5EF4-FFF2-40B4-BE49-F238E27FC236}">
                        <a16:creationId xmlns:a16="http://schemas.microsoft.com/office/drawing/2014/main" id="{FB723076-73AA-4049-BA03-DBAFBE81FD79}"/>
                      </a:ext>
                    </a:extLst>
                  </p:cNvPr>
                  <p:cNvGrpSpPr/>
                  <p:nvPr/>
                </p:nvGrpSpPr>
                <p:grpSpPr>
                  <a:xfrm>
                    <a:off x="836857" y="993552"/>
                    <a:ext cx="198700" cy="168405"/>
                    <a:chOff x="7084627" y="3040652"/>
                    <a:chExt cx="240026" cy="203430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182" name="円/楕円 662">
                      <a:extLst>
                        <a:ext uri="{FF2B5EF4-FFF2-40B4-BE49-F238E27FC236}">
                          <a16:creationId xmlns:a16="http://schemas.microsoft.com/office/drawing/2014/main" id="{FC68BD43-57B5-45B8-BB8D-DA734B5BF7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solidFill>
                      <a:srgbClr val="FF00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83" name="フリーフォーム: 図形 182">
                      <a:extLst>
                        <a:ext uri="{FF2B5EF4-FFF2-40B4-BE49-F238E27FC236}">
                          <a16:creationId xmlns:a16="http://schemas.microsoft.com/office/drawing/2014/main" id="{0602AE93-7993-405E-B101-436C3C8A09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rgbClr val="FF00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45B5083C-A3BC-475C-A519-5FCCDC2A9DB0}"/>
                  </a:ext>
                </a:extLst>
              </p:cNvPr>
              <p:cNvGrpSpPr/>
              <p:nvPr/>
            </p:nvGrpSpPr>
            <p:grpSpPr>
              <a:xfrm>
                <a:off x="1545133" y="1349617"/>
                <a:ext cx="901095" cy="308530"/>
                <a:chOff x="1545133" y="1349617"/>
                <a:chExt cx="901095" cy="308530"/>
              </a:xfrm>
            </p:grpSpPr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1D6E52FA-CD26-4191-993D-F025BD3BA0AE}"/>
                    </a:ext>
                  </a:extLst>
                </p:cNvPr>
                <p:cNvGrpSpPr/>
                <p:nvPr/>
              </p:nvGrpSpPr>
              <p:grpSpPr>
                <a:xfrm>
                  <a:off x="1545133" y="1349617"/>
                  <a:ext cx="901095" cy="295434"/>
                  <a:chOff x="501763" y="597697"/>
                  <a:chExt cx="901095" cy="295434"/>
                </a:xfrm>
              </p:grpSpPr>
              <p:sp>
                <p:nvSpPr>
                  <p:cNvPr id="161" name="月 160">
                    <a:extLst>
                      <a:ext uri="{FF2B5EF4-FFF2-40B4-BE49-F238E27FC236}">
                        <a16:creationId xmlns:a16="http://schemas.microsoft.com/office/drawing/2014/main" id="{C4B6166B-C8A6-40BB-9024-7A3F086E23F8}"/>
                      </a:ext>
                    </a:extLst>
                  </p:cNvPr>
                  <p:cNvSpPr/>
                  <p:nvPr/>
                </p:nvSpPr>
                <p:spPr>
                  <a:xfrm rot="15300000">
                    <a:off x="676994" y="530240"/>
                    <a:ext cx="66360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" name="月 161">
                    <a:extLst>
                      <a:ext uri="{FF2B5EF4-FFF2-40B4-BE49-F238E27FC236}">
                        <a16:creationId xmlns:a16="http://schemas.microsoft.com/office/drawing/2014/main" id="{3EA1FC0E-19A3-46EB-8A8A-3E007AAF9052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1142532" y="530242"/>
                    <a:ext cx="66362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3" name="グループ化 162">
                    <a:extLst>
                      <a:ext uri="{FF2B5EF4-FFF2-40B4-BE49-F238E27FC236}">
                        <a16:creationId xmlns:a16="http://schemas.microsoft.com/office/drawing/2014/main" id="{48D2F6F9-A94B-4AEF-ACF9-F6BAAE9B7668}"/>
                      </a:ext>
                    </a:extLst>
                  </p:cNvPr>
                  <p:cNvGrpSpPr/>
                  <p:nvPr/>
                </p:nvGrpSpPr>
                <p:grpSpPr>
                  <a:xfrm>
                    <a:off x="501763" y="799599"/>
                    <a:ext cx="135002" cy="93532"/>
                    <a:chOff x="419854" y="787816"/>
                    <a:chExt cx="226299" cy="132157"/>
                  </a:xfrm>
                </p:grpSpPr>
                <p:sp>
                  <p:nvSpPr>
                    <p:cNvPr id="167" name="フリーフォーム: 図形 166">
                      <a:extLst>
                        <a:ext uri="{FF2B5EF4-FFF2-40B4-BE49-F238E27FC236}">
                          <a16:creationId xmlns:a16="http://schemas.microsoft.com/office/drawing/2014/main" id="{ED547249-4EF0-464B-A102-FE092588CC33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8" name="フリーフォーム: 図形 167">
                      <a:extLst>
                        <a:ext uri="{FF2B5EF4-FFF2-40B4-BE49-F238E27FC236}">
                          <a16:creationId xmlns:a16="http://schemas.microsoft.com/office/drawing/2014/main" id="{25DD4245-9BDB-405D-84C9-33C2E6B420D1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64" name="グループ化 163">
                    <a:extLst>
                      <a:ext uri="{FF2B5EF4-FFF2-40B4-BE49-F238E27FC236}">
                        <a16:creationId xmlns:a16="http://schemas.microsoft.com/office/drawing/2014/main" id="{63C97C26-6A85-480F-822A-777062B8134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267856" y="799599"/>
                    <a:ext cx="135002" cy="93532"/>
                    <a:chOff x="419854" y="787816"/>
                    <a:chExt cx="226299" cy="132157"/>
                  </a:xfrm>
                </p:grpSpPr>
                <p:sp>
                  <p:nvSpPr>
                    <p:cNvPr id="165" name="フリーフォーム: 図形 164">
                      <a:extLst>
                        <a:ext uri="{FF2B5EF4-FFF2-40B4-BE49-F238E27FC236}">
                          <a16:creationId xmlns:a16="http://schemas.microsoft.com/office/drawing/2014/main" id="{DB6F1C3D-F234-42F5-BBCA-DE14DFB609B9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6" name="フリーフォーム: 図形 165">
                      <a:extLst>
                        <a:ext uri="{FF2B5EF4-FFF2-40B4-BE49-F238E27FC236}">
                          <a16:creationId xmlns:a16="http://schemas.microsoft.com/office/drawing/2014/main" id="{B130CB71-56E7-4EC2-A163-376749E06AA5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67501DEC-2D16-4E7F-8F08-F5388AF86995}"/>
                    </a:ext>
                  </a:extLst>
                </p:cNvPr>
                <p:cNvSpPr/>
                <p:nvPr/>
              </p:nvSpPr>
              <p:spPr>
                <a:xfrm>
                  <a:off x="1696496" y="1520075"/>
                  <a:ext cx="156500" cy="138072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52FB4EC4-8760-4165-9920-50E910E389E2}"/>
                    </a:ext>
                  </a:extLst>
                </p:cNvPr>
                <p:cNvSpPr/>
                <p:nvPr/>
              </p:nvSpPr>
              <p:spPr>
                <a:xfrm>
                  <a:off x="2141789" y="1520075"/>
                  <a:ext cx="156500" cy="138072"/>
                </a:xfrm>
                <a:custGeom>
                  <a:avLst/>
                  <a:gdLst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499128 w 1911401"/>
                    <a:gd name="connsiteY11" fmla="*/ 960372 h 1686351"/>
                    <a:gd name="connsiteX12" fmla="*/ 502381 w 1911401"/>
                    <a:gd name="connsiteY12" fmla="*/ 897493 h 1686351"/>
                    <a:gd name="connsiteX13" fmla="*/ 794565 w 1911401"/>
                    <a:gd name="connsiteY13" fmla="*/ 540175 h 1686351"/>
                    <a:gd name="connsiteX14" fmla="*/ 932798 w 1911401"/>
                    <a:gd name="connsiteY14" fmla="*/ 516036 h 1686351"/>
                    <a:gd name="connsiteX15" fmla="*/ 1291783 w 1911401"/>
                    <a:gd name="connsiteY15" fmla="*/ 694250 h 1686351"/>
                    <a:gd name="connsiteX16" fmla="*/ 1293622 w 1911401"/>
                    <a:gd name="connsiteY16" fmla="*/ 1214789 h 1686351"/>
                    <a:gd name="connsiteX17" fmla="*/ 1116859 w 1911401"/>
                    <a:gd name="connsiteY17" fmla="*/ 1085948 h 1686351"/>
                    <a:gd name="connsiteX18" fmla="*/ 1115935 w 1911401"/>
                    <a:gd name="connsiteY18" fmla="*/ 824336 h 1686351"/>
                    <a:gd name="connsiteX19" fmla="*/ 866044 w 1911401"/>
                    <a:gd name="connsiteY19" fmla="*/ 746901 h 1686351"/>
                    <a:gd name="connsiteX20" fmla="*/ 726575 w 1911401"/>
                    <a:gd name="connsiteY20" fmla="*/ 892232 h 1686351"/>
                    <a:gd name="connsiteX21" fmla="*/ 717681 w 1911401"/>
                    <a:gd name="connsiteY21" fmla="*/ 959664 h 1686351"/>
                    <a:gd name="connsiteX22" fmla="*/ 728069 w 1911401"/>
                    <a:gd name="connsiteY22" fmla="*/ 1056567 h 1686351"/>
                    <a:gd name="connsiteX23" fmla="*/ 1204964 w 1911401"/>
                    <a:gd name="connsiteY23" fmla="*/ 1441550 h 1686351"/>
                    <a:gd name="connsiteX24" fmla="*/ 1689160 w 1911401"/>
                    <a:gd name="connsiteY24" fmla="*/ 955770 h 1686351"/>
                    <a:gd name="connsiteX25" fmla="*/ 1690491 w 1911401"/>
                    <a:gd name="connsiteY25" fmla="*/ 955770 h 1686351"/>
                    <a:gd name="connsiteX26" fmla="*/ 1680575 w 1911401"/>
                    <a:gd name="connsiteY26" fmla="*/ 833526 h 1686351"/>
                    <a:gd name="connsiteX27" fmla="*/ 1127879 w 1911401"/>
                    <a:gd name="connsiteY27" fmla="*/ 241185 h 1686351"/>
                    <a:gd name="connsiteX28" fmla="*/ 299899 w 1911401"/>
                    <a:gd name="connsiteY28" fmla="*/ 623872 h 1686351"/>
                    <a:gd name="connsiteX29" fmla="*/ 481882 w 1911401"/>
                    <a:gd name="connsiteY29" fmla="*/ 1517674 h 1686351"/>
                    <a:gd name="connsiteX30" fmla="*/ 339639 w 1911401"/>
                    <a:gd name="connsiteY30" fmla="*/ 1686351 h 1686351"/>
                    <a:gd name="connsiteX31" fmla="*/ 103026 w 1911401"/>
                    <a:gd name="connsiteY31" fmla="*/ 524240 h 1686351"/>
                    <a:gd name="connsiteX32" fmla="*/ 1017819 w 1911401"/>
                    <a:gd name="connsiteY32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498541 w 1911401"/>
                    <a:gd name="connsiteY10" fmla="*/ 960376 h 1686351"/>
                    <a:gd name="connsiteX11" fmla="*/ 502381 w 1911401"/>
                    <a:gd name="connsiteY11" fmla="*/ 897493 h 1686351"/>
                    <a:gd name="connsiteX12" fmla="*/ 794565 w 1911401"/>
                    <a:gd name="connsiteY12" fmla="*/ 540175 h 1686351"/>
                    <a:gd name="connsiteX13" fmla="*/ 932798 w 1911401"/>
                    <a:gd name="connsiteY13" fmla="*/ 516036 h 1686351"/>
                    <a:gd name="connsiteX14" fmla="*/ 1291783 w 1911401"/>
                    <a:gd name="connsiteY14" fmla="*/ 694250 h 1686351"/>
                    <a:gd name="connsiteX15" fmla="*/ 1293622 w 1911401"/>
                    <a:gd name="connsiteY15" fmla="*/ 1214789 h 1686351"/>
                    <a:gd name="connsiteX16" fmla="*/ 1116859 w 1911401"/>
                    <a:gd name="connsiteY16" fmla="*/ 1085948 h 1686351"/>
                    <a:gd name="connsiteX17" fmla="*/ 1115935 w 1911401"/>
                    <a:gd name="connsiteY17" fmla="*/ 824336 h 1686351"/>
                    <a:gd name="connsiteX18" fmla="*/ 866044 w 1911401"/>
                    <a:gd name="connsiteY18" fmla="*/ 746901 h 1686351"/>
                    <a:gd name="connsiteX19" fmla="*/ 726575 w 1911401"/>
                    <a:gd name="connsiteY19" fmla="*/ 892232 h 1686351"/>
                    <a:gd name="connsiteX20" fmla="*/ 717681 w 1911401"/>
                    <a:gd name="connsiteY20" fmla="*/ 959664 h 1686351"/>
                    <a:gd name="connsiteX21" fmla="*/ 728069 w 1911401"/>
                    <a:gd name="connsiteY21" fmla="*/ 1056567 h 1686351"/>
                    <a:gd name="connsiteX22" fmla="*/ 1204964 w 1911401"/>
                    <a:gd name="connsiteY22" fmla="*/ 1441550 h 1686351"/>
                    <a:gd name="connsiteX23" fmla="*/ 1689160 w 1911401"/>
                    <a:gd name="connsiteY23" fmla="*/ 955770 h 1686351"/>
                    <a:gd name="connsiteX24" fmla="*/ 1690491 w 1911401"/>
                    <a:gd name="connsiteY24" fmla="*/ 955770 h 1686351"/>
                    <a:gd name="connsiteX25" fmla="*/ 1680575 w 1911401"/>
                    <a:gd name="connsiteY25" fmla="*/ 833526 h 1686351"/>
                    <a:gd name="connsiteX26" fmla="*/ 1127879 w 1911401"/>
                    <a:gd name="connsiteY26" fmla="*/ 241185 h 1686351"/>
                    <a:gd name="connsiteX27" fmla="*/ 299899 w 1911401"/>
                    <a:gd name="connsiteY27" fmla="*/ 623872 h 1686351"/>
                    <a:gd name="connsiteX28" fmla="*/ 481882 w 1911401"/>
                    <a:gd name="connsiteY28" fmla="*/ 1517674 h 1686351"/>
                    <a:gd name="connsiteX29" fmla="*/ 339639 w 1911401"/>
                    <a:gd name="connsiteY29" fmla="*/ 1686351 h 1686351"/>
                    <a:gd name="connsiteX30" fmla="*/ 103026 w 1911401"/>
                    <a:gd name="connsiteY30" fmla="*/ 524240 h 1686351"/>
                    <a:gd name="connsiteX31" fmla="*/ 1017819 w 1911401"/>
                    <a:gd name="connsiteY31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498937 w 1911401"/>
                    <a:gd name="connsiteY9" fmla="*/ 964066 h 1686351"/>
                    <a:gd name="connsiteX10" fmla="*/ 502381 w 1911401"/>
                    <a:gd name="connsiteY10" fmla="*/ 897493 h 1686351"/>
                    <a:gd name="connsiteX11" fmla="*/ 794565 w 1911401"/>
                    <a:gd name="connsiteY11" fmla="*/ 540175 h 1686351"/>
                    <a:gd name="connsiteX12" fmla="*/ 932798 w 1911401"/>
                    <a:gd name="connsiteY12" fmla="*/ 516036 h 1686351"/>
                    <a:gd name="connsiteX13" fmla="*/ 1291783 w 1911401"/>
                    <a:gd name="connsiteY13" fmla="*/ 694250 h 1686351"/>
                    <a:gd name="connsiteX14" fmla="*/ 1293622 w 1911401"/>
                    <a:gd name="connsiteY14" fmla="*/ 1214789 h 1686351"/>
                    <a:gd name="connsiteX15" fmla="*/ 1116859 w 1911401"/>
                    <a:gd name="connsiteY15" fmla="*/ 1085948 h 1686351"/>
                    <a:gd name="connsiteX16" fmla="*/ 1115935 w 1911401"/>
                    <a:gd name="connsiteY16" fmla="*/ 824336 h 1686351"/>
                    <a:gd name="connsiteX17" fmla="*/ 866044 w 1911401"/>
                    <a:gd name="connsiteY17" fmla="*/ 746901 h 1686351"/>
                    <a:gd name="connsiteX18" fmla="*/ 726575 w 1911401"/>
                    <a:gd name="connsiteY18" fmla="*/ 892232 h 1686351"/>
                    <a:gd name="connsiteX19" fmla="*/ 717681 w 1911401"/>
                    <a:gd name="connsiteY19" fmla="*/ 959664 h 1686351"/>
                    <a:gd name="connsiteX20" fmla="*/ 728069 w 1911401"/>
                    <a:gd name="connsiteY20" fmla="*/ 1056567 h 1686351"/>
                    <a:gd name="connsiteX21" fmla="*/ 1204964 w 1911401"/>
                    <a:gd name="connsiteY21" fmla="*/ 1441550 h 1686351"/>
                    <a:gd name="connsiteX22" fmla="*/ 1689160 w 1911401"/>
                    <a:gd name="connsiteY22" fmla="*/ 955770 h 1686351"/>
                    <a:gd name="connsiteX23" fmla="*/ 1690491 w 1911401"/>
                    <a:gd name="connsiteY23" fmla="*/ 955770 h 1686351"/>
                    <a:gd name="connsiteX24" fmla="*/ 1680575 w 1911401"/>
                    <a:gd name="connsiteY24" fmla="*/ 833526 h 1686351"/>
                    <a:gd name="connsiteX25" fmla="*/ 1127879 w 1911401"/>
                    <a:gd name="connsiteY25" fmla="*/ 241185 h 1686351"/>
                    <a:gd name="connsiteX26" fmla="*/ 299899 w 1911401"/>
                    <a:gd name="connsiteY26" fmla="*/ 623872 h 1686351"/>
                    <a:gd name="connsiteX27" fmla="*/ 481882 w 1911401"/>
                    <a:gd name="connsiteY27" fmla="*/ 1517674 h 1686351"/>
                    <a:gd name="connsiteX28" fmla="*/ 339639 w 1911401"/>
                    <a:gd name="connsiteY28" fmla="*/ 1686351 h 1686351"/>
                    <a:gd name="connsiteX29" fmla="*/ 103026 w 1911401"/>
                    <a:gd name="connsiteY29" fmla="*/ 524240 h 1686351"/>
                    <a:gd name="connsiteX30" fmla="*/ 1017819 w 1911401"/>
                    <a:gd name="connsiteY30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498709 w 1911401"/>
                    <a:gd name="connsiteY8" fmla="*/ 968466 h 1686351"/>
                    <a:gd name="connsiteX9" fmla="*/ 502381 w 1911401"/>
                    <a:gd name="connsiteY9" fmla="*/ 897493 h 1686351"/>
                    <a:gd name="connsiteX10" fmla="*/ 794565 w 1911401"/>
                    <a:gd name="connsiteY10" fmla="*/ 540175 h 1686351"/>
                    <a:gd name="connsiteX11" fmla="*/ 932798 w 1911401"/>
                    <a:gd name="connsiteY11" fmla="*/ 516036 h 1686351"/>
                    <a:gd name="connsiteX12" fmla="*/ 1291783 w 1911401"/>
                    <a:gd name="connsiteY12" fmla="*/ 694250 h 1686351"/>
                    <a:gd name="connsiteX13" fmla="*/ 1293622 w 1911401"/>
                    <a:gd name="connsiteY13" fmla="*/ 1214789 h 1686351"/>
                    <a:gd name="connsiteX14" fmla="*/ 1116859 w 1911401"/>
                    <a:gd name="connsiteY14" fmla="*/ 1085948 h 1686351"/>
                    <a:gd name="connsiteX15" fmla="*/ 1115935 w 1911401"/>
                    <a:gd name="connsiteY15" fmla="*/ 824336 h 1686351"/>
                    <a:gd name="connsiteX16" fmla="*/ 866044 w 1911401"/>
                    <a:gd name="connsiteY16" fmla="*/ 746901 h 1686351"/>
                    <a:gd name="connsiteX17" fmla="*/ 726575 w 1911401"/>
                    <a:gd name="connsiteY17" fmla="*/ 892232 h 1686351"/>
                    <a:gd name="connsiteX18" fmla="*/ 717681 w 1911401"/>
                    <a:gd name="connsiteY18" fmla="*/ 959664 h 1686351"/>
                    <a:gd name="connsiteX19" fmla="*/ 728069 w 1911401"/>
                    <a:gd name="connsiteY19" fmla="*/ 1056567 h 1686351"/>
                    <a:gd name="connsiteX20" fmla="*/ 1204964 w 1911401"/>
                    <a:gd name="connsiteY20" fmla="*/ 1441550 h 1686351"/>
                    <a:gd name="connsiteX21" fmla="*/ 1689160 w 1911401"/>
                    <a:gd name="connsiteY21" fmla="*/ 955770 h 1686351"/>
                    <a:gd name="connsiteX22" fmla="*/ 1690491 w 1911401"/>
                    <a:gd name="connsiteY22" fmla="*/ 955770 h 1686351"/>
                    <a:gd name="connsiteX23" fmla="*/ 1680575 w 1911401"/>
                    <a:gd name="connsiteY23" fmla="*/ 833526 h 1686351"/>
                    <a:gd name="connsiteX24" fmla="*/ 1127879 w 1911401"/>
                    <a:gd name="connsiteY24" fmla="*/ 241185 h 1686351"/>
                    <a:gd name="connsiteX25" fmla="*/ 299899 w 1911401"/>
                    <a:gd name="connsiteY25" fmla="*/ 623872 h 1686351"/>
                    <a:gd name="connsiteX26" fmla="*/ 481882 w 1911401"/>
                    <a:gd name="connsiteY26" fmla="*/ 1517674 h 1686351"/>
                    <a:gd name="connsiteX27" fmla="*/ 339639 w 1911401"/>
                    <a:gd name="connsiteY27" fmla="*/ 1686351 h 1686351"/>
                    <a:gd name="connsiteX28" fmla="*/ 103026 w 1911401"/>
                    <a:gd name="connsiteY28" fmla="*/ 524240 h 1686351"/>
                    <a:gd name="connsiteX29" fmla="*/ 1017819 w 1911401"/>
                    <a:gd name="connsiteY29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499406 w 1911401"/>
                    <a:gd name="connsiteY7" fmla="*/ 968446 h 1686351"/>
                    <a:gd name="connsiteX8" fmla="*/ 502381 w 1911401"/>
                    <a:gd name="connsiteY8" fmla="*/ 897493 h 1686351"/>
                    <a:gd name="connsiteX9" fmla="*/ 794565 w 1911401"/>
                    <a:gd name="connsiteY9" fmla="*/ 540175 h 1686351"/>
                    <a:gd name="connsiteX10" fmla="*/ 932798 w 1911401"/>
                    <a:gd name="connsiteY10" fmla="*/ 516036 h 1686351"/>
                    <a:gd name="connsiteX11" fmla="*/ 1291783 w 1911401"/>
                    <a:gd name="connsiteY11" fmla="*/ 694250 h 1686351"/>
                    <a:gd name="connsiteX12" fmla="*/ 1293622 w 1911401"/>
                    <a:gd name="connsiteY12" fmla="*/ 1214789 h 1686351"/>
                    <a:gd name="connsiteX13" fmla="*/ 1116859 w 1911401"/>
                    <a:gd name="connsiteY13" fmla="*/ 1085948 h 1686351"/>
                    <a:gd name="connsiteX14" fmla="*/ 1115935 w 1911401"/>
                    <a:gd name="connsiteY14" fmla="*/ 824336 h 1686351"/>
                    <a:gd name="connsiteX15" fmla="*/ 866044 w 1911401"/>
                    <a:gd name="connsiteY15" fmla="*/ 746901 h 1686351"/>
                    <a:gd name="connsiteX16" fmla="*/ 726575 w 1911401"/>
                    <a:gd name="connsiteY16" fmla="*/ 892232 h 1686351"/>
                    <a:gd name="connsiteX17" fmla="*/ 717681 w 1911401"/>
                    <a:gd name="connsiteY17" fmla="*/ 959664 h 1686351"/>
                    <a:gd name="connsiteX18" fmla="*/ 728069 w 1911401"/>
                    <a:gd name="connsiteY18" fmla="*/ 1056567 h 1686351"/>
                    <a:gd name="connsiteX19" fmla="*/ 1204964 w 1911401"/>
                    <a:gd name="connsiteY19" fmla="*/ 1441550 h 1686351"/>
                    <a:gd name="connsiteX20" fmla="*/ 1689160 w 1911401"/>
                    <a:gd name="connsiteY20" fmla="*/ 955770 h 1686351"/>
                    <a:gd name="connsiteX21" fmla="*/ 1690491 w 1911401"/>
                    <a:gd name="connsiteY21" fmla="*/ 955770 h 1686351"/>
                    <a:gd name="connsiteX22" fmla="*/ 1680575 w 1911401"/>
                    <a:gd name="connsiteY22" fmla="*/ 833526 h 1686351"/>
                    <a:gd name="connsiteX23" fmla="*/ 1127879 w 1911401"/>
                    <a:gd name="connsiteY23" fmla="*/ 241185 h 1686351"/>
                    <a:gd name="connsiteX24" fmla="*/ 299899 w 1911401"/>
                    <a:gd name="connsiteY24" fmla="*/ 623872 h 1686351"/>
                    <a:gd name="connsiteX25" fmla="*/ 481882 w 1911401"/>
                    <a:gd name="connsiteY25" fmla="*/ 1517674 h 1686351"/>
                    <a:gd name="connsiteX26" fmla="*/ 339639 w 1911401"/>
                    <a:gd name="connsiteY26" fmla="*/ 1686351 h 1686351"/>
                    <a:gd name="connsiteX27" fmla="*/ 103026 w 1911401"/>
                    <a:gd name="connsiteY27" fmla="*/ 524240 h 1686351"/>
                    <a:gd name="connsiteX28" fmla="*/ 1017819 w 1911401"/>
                    <a:gd name="connsiteY28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17681 w 1911401"/>
                    <a:gd name="connsiteY16" fmla="*/ 959664 h 1686351"/>
                    <a:gd name="connsiteX17" fmla="*/ 728069 w 1911401"/>
                    <a:gd name="connsiteY17" fmla="*/ 1056567 h 1686351"/>
                    <a:gd name="connsiteX18" fmla="*/ 1204964 w 1911401"/>
                    <a:gd name="connsiteY18" fmla="*/ 1441550 h 1686351"/>
                    <a:gd name="connsiteX19" fmla="*/ 1689160 w 1911401"/>
                    <a:gd name="connsiteY19" fmla="*/ 955770 h 1686351"/>
                    <a:gd name="connsiteX20" fmla="*/ 1690491 w 1911401"/>
                    <a:gd name="connsiteY20" fmla="*/ 955770 h 1686351"/>
                    <a:gd name="connsiteX21" fmla="*/ 1680575 w 1911401"/>
                    <a:gd name="connsiteY21" fmla="*/ 833526 h 1686351"/>
                    <a:gd name="connsiteX22" fmla="*/ 1127879 w 1911401"/>
                    <a:gd name="connsiteY22" fmla="*/ 241185 h 1686351"/>
                    <a:gd name="connsiteX23" fmla="*/ 299899 w 1911401"/>
                    <a:gd name="connsiteY23" fmla="*/ 623872 h 1686351"/>
                    <a:gd name="connsiteX24" fmla="*/ 481882 w 1911401"/>
                    <a:gd name="connsiteY24" fmla="*/ 1517674 h 1686351"/>
                    <a:gd name="connsiteX25" fmla="*/ 339639 w 1911401"/>
                    <a:gd name="connsiteY25" fmla="*/ 1686351 h 1686351"/>
                    <a:gd name="connsiteX26" fmla="*/ 103026 w 1911401"/>
                    <a:gd name="connsiteY26" fmla="*/ 524240 h 1686351"/>
                    <a:gd name="connsiteX27" fmla="*/ 1017819 w 1911401"/>
                    <a:gd name="connsiteY27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  <a:gd name="connsiteX0" fmla="*/ 1017819 w 1911401"/>
                    <a:gd name="connsiteY0" fmla="*/ 2040 h 1686351"/>
                    <a:gd name="connsiteX1" fmla="*/ 1179556 w 1911401"/>
                    <a:gd name="connsiteY1" fmla="*/ 26675 h 1686351"/>
                    <a:gd name="connsiteX2" fmla="*/ 1911392 w 1911401"/>
                    <a:gd name="connsiteY2" fmla="*/ 959897 h 1686351"/>
                    <a:gd name="connsiteX3" fmla="*/ 1907813 w 1911401"/>
                    <a:gd name="connsiteY3" fmla="*/ 959882 h 1686351"/>
                    <a:gd name="connsiteX4" fmla="*/ 1893968 w 1911401"/>
                    <a:gd name="connsiteY4" fmla="*/ 1097512 h 1686351"/>
                    <a:gd name="connsiteX5" fmla="*/ 1205679 w 1911401"/>
                    <a:gd name="connsiteY5" fmla="*/ 1660616 h 1686351"/>
                    <a:gd name="connsiteX6" fmla="*/ 513725 w 1911401"/>
                    <a:gd name="connsiteY6" fmla="*/ 1102022 h 1686351"/>
                    <a:gd name="connsiteX7" fmla="*/ 502381 w 1911401"/>
                    <a:gd name="connsiteY7" fmla="*/ 897493 h 1686351"/>
                    <a:gd name="connsiteX8" fmla="*/ 794565 w 1911401"/>
                    <a:gd name="connsiteY8" fmla="*/ 540175 h 1686351"/>
                    <a:gd name="connsiteX9" fmla="*/ 932798 w 1911401"/>
                    <a:gd name="connsiteY9" fmla="*/ 516036 h 1686351"/>
                    <a:gd name="connsiteX10" fmla="*/ 1291783 w 1911401"/>
                    <a:gd name="connsiteY10" fmla="*/ 694250 h 1686351"/>
                    <a:gd name="connsiteX11" fmla="*/ 1293622 w 1911401"/>
                    <a:gd name="connsiteY11" fmla="*/ 1214789 h 1686351"/>
                    <a:gd name="connsiteX12" fmla="*/ 1116859 w 1911401"/>
                    <a:gd name="connsiteY12" fmla="*/ 1085948 h 1686351"/>
                    <a:gd name="connsiteX13" fmla="*/ 1115935 w 1911401"/>
                    <a:gd name="connsiteY13" fmla="*/ 824336 h 1686351"/>
                    <a:gd name="connsiteX14" fmla="*/ 866044 w 1911401"/>
                    <a:gd name="connsiteY14" fmla="*/ 746901 h 1686351"/>
                    <a:gd name="connsiteX15" fmla="*/ 726575 w 1911401"/>
                    <a:gd name="connsiteY15" fmla="*/ 892232 h 1686351"/>
                    <a:gd name="connsiteX16" fmla="*/ 728069 w 1911401"/>
                    <a:gd name="connsiteY16" fmla="*/ 1056567 h 1686351"/>
                    <a:gd name="connsiteX17" fmla="*/ 1204964 w 1911401"/>
                    <a:gd name="connsiteY17" fmla="*/ 1441550 h 1686351"/>
                    <a:gd name="connsiteX18" fmla="*/ 1689160 w 1911401"/>
                    <a:gd name="connsiteY18" fmla="*/ 955770 h 1686351"/>
                    <a:gd name="connsiteX19" fmla="*/ 1690491 w 1911401"/>
                    <a:gd name="connsiteY19" fmla="*/ 955770 h 1686351"/>
                    <a:gd name="connsiteX20" fmla="*/ 1680575 w 1911401"/>
                    <a:gd name="connsiteY20" fmla="*/ 833526 h 1686351"/>
                    <a:gd name="connsiteX21" fmla="*/ 1127879 w 1911401"/>
                    <a:gd name="connsiteY21" fmla="*/ 241185 h 1686351"/>
                    <a:gd name="connsiteX22" fmla="*/ 299899 w 1911401"/>
                    <a:gd name="connsiteY22" fmla="*/ 623872 h 1686351"/>
                    <a:gd name="connsiteX23" fmla="*/ 481882 w 1911401"/>
                    <a:gd name="connsiteY23" fmla="*/ 1517674 h 1686351"/>
                    <a:gd name="connsiteX24" fmla="*/ 339639 w 1911401"/>
                    <a:gd name="connsiteY24" fmla="*/ 1686351 h 1686351"/>
                    <a:gd name="connsiteX25" fmla="*/ 103026 w 1911401"/>
                    <a:gd name="connsiteY25" fmla="*/ 524240 h 1686351"/>
                    <a:gd name="connsiteX26" fmla="*/ 1017819 w 1911401"/>
                    <a:gd name="connsiteY26" fmla="*/ 2040 h 1686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911401" h="1686351">
                      <a:moveTo>
                        <a:pt x="1017819" y="2040"/>
                      </a:moveTo>
                      <a:cubicBezTo>
                        <a:pt x="1071624" y="5569"/>
                        <a:pt x="1125706" y="13702"/>
                        <a:pt x="1179556" y="26675"/>
                      </a:cubicBezTo>
                      <a:cubicBezTo>
                        <a:pt x="1610357" y="130460"/>
                        <a:pt x="1913307" y="516775"/>
                        <a:pt x="1911392" y="959897"/>
                      </a:cubicBezTo>
                      <a:lnTo>
                        <a:pt x="1907813" y="959882"/>
                      </a:lnTo>
                      <a:lnTo>
                        <a:pt x="1893968" y="1097512"/>
                      </a:lnTo>
                      <a:cubicBezTo>
                        <a:pt x="1828524" y="1418043"/>
                        <a:pt x="1545509" y="1659506"/>
                        <a:pt x="1205679" y="1660616"/>
                      </a:cubicBezTo>
                      <a:cubicBezTo>
                        <a:pt x="865849" y="1661727"/>
                        <a:pt x="581262" y="1422119"/>
                        <a:pt x="513725" y="1102022"/>
                      </a:cubicBezTo>
                      <a:cubicBezTo>
                        <a:pt x="502801" y="998127"/>
                        <a:pt x="496637" y="965669"/>
                        <a:pt x="502381" y="897493"/>
                      </a:cubicBezTo>
                      <a:cubicBezTo>
                        <a:pt x="524078" y="734767"/>
                        <a:pt x="635664" y="595117"/>
                        <a:pt x="794565" y="540175"/>
                      </a:cubicBezTo>
                      <a:cubicBezTo>
                        <a:pt x="839966" y="524477"/>
                        <a:pt x="886600" y="516603"/>
                        <a:pt x="932798" y="516036"/>
                      </a:cubicBezTo>
                      <a:cubicBezTo>
                        <a:pt x="1071395" y="514334"/>
                        <a:pt x="1206076" y="578393"/>
                        <a:pt x="1291783" y="694250"/>
                      </a:cubicBezTo>
                      <a:cubicBezTo>
                        <a:pt x="1406059" y="848726"/>
                        <a:pt x="1406803" y="1059510"/>
                        <a:pt x="1293622" y="1214789"/>
                      </a:cubicBezTo>
                      <a:lnTo>
                        <a:pt x="1116859" y="1085948"/>
                      </a:lnTo>
                      <a:cubicBezTo>
                        <a:pt x="1173742" y="1007908"/>
                        <a:pt x="1173368" y="901972"/>
                        <a:pt x="1115935" y="824336"/>
                      </a:cubicBezTo>
                      <a:cubicBezTo>
                        <a:pt x="1058502" y="746700"/>
                        <a:pt x="957313" y="715344"/>
                        <a:pt x="866044" y="746901"/>
                      </a:cubicBezTo>
                      <a:cubicBezTo>
                        <a:pt x="797593" y="770569"/>
                        <a:pt x="749890" y="835072"/>
                        <a:pt x="726575" y="892232"/>
                      </a:cubicBezTo>
                      <a:cubicBezTo>
                        <a:pt x="703260" y="949392"/>
                        <a:pt x="715665" y="975595"/>
                        <a:pt x="728069" y="1056567"/>
                      </a:cubicBezTo>
                      <a:cubicBezTo>
                        <a:pt x="774616" y="1277178"/>
                        <a:pt x="970754" y="1442316"/>
                        <a:pt x="1204964" y="1441550"/>
                      </a:cubicBezTo>
                      <a:cubicBezTo>
                        <a:pt x="1472633" y="1440675"/>
                        <a:pt x="1689160" y="1223440"/>
                        <a:pt x="1689160" y="955770"/>
                      </a:cubicBezTo>
                      <a:lnTo>
                        <a:pt x="1690491" y="955770"/>
                      </a:lnTo>
                      <a:lnTo>
                        <a:pt x="1680575" y="833526"/>
                      </a:lnTo>
                      <a:cubicBezTo>
                        <a:pt x="1632433" y="547245"/>
                        <a:pt x="1417799" y="311030"/>
                        <a:pt x="1127879" y="241185"/>
                      </a:cubicBezTo>
                      <a:cubicBezTo>
                        <a:pt x="796541" y="161362"/>
                        <a:pt x="453793" y="319778"/>
                        <a:pt x="299899" y="623872"/>
                      </a:cubicBezTo>
                      <a:cubicBezTo>
                        <a:pt x="146005" y="927966"/>
                        <a:pt x="221339" y="1297962"/>
                        <a:pt x="481882" y="1517674"/>
                      </a:cubicBezTo>
                      <a:lnTo>
                        <a:pt x="339639" y="1686351"/>
                      </a:lnTo>
                      <a:cubicBezTo>
                        <a:pt x="883" y="1400684"/>
                        <a:pt x="-97065" y="919619"/>
                        <a:pt x="103026" y="524240"/>
                      </a:cubicBezTo>
                      <a:cubicBezTo>
                        <a:pt x="278106" y="178283"/>
                        <a:pt x="641182" y="-22658"/>
                        <a:pt x="1017819" y="204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6236B4C1-79D5-4188-9D83-1B3AE21CA02F}"/>
                  </a:ext>
                </a:extLst>
              </p:cNvPr>
              <p:cNvGrpSpPr/>
              <p:nvPr/>
            </p:nvGrpSpPr>
            <p:grpSpPr>
              <a:xfrm>
                <a:off x="1494551" y="950887"/>
                <a:ext cx="962588" cy="1004208"/>
                <a:chOff x="1494551" y="950887"/>
                <a:chExt cx="962588" cy="1004208"/>
              </a:xfrm>
            </p:grpSpPr>
            <p:sp>
              <p:nvSpPr>
                <p:cNvPr id="151" name="楕円 22">
                  <a:extLst>
                    <a:ext uri="{FF2B5EF4-FFF2-40B4-BE49-F238E27FC236}">
                      <a16:creationId xmlns:a16="http://schemas.microsoft.com/office/drawing/2014/main" id="{A0D7DB9B-E163-490A-8904-85896C291CB4}"/>
                    </a:ext>
                  </a:extLst>
                </p:cNvPr>
                <p:cNvSpPr/>
                <p:nvPr/>
              </p:nvSpPr>
              <p:spPr>
                <a:xfrm>
                  <a:off x="2346376" y="1119143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楕円 22">
                  <a:extLst>
                    <a:ext uri="{FF2B5EF4-FFF2-40B4-BE49-F238E27FC236}">
                      <a16:creationId xmlns:a16="http://schemas.microsoft.com/office/drawing/2014/main" id="{035347DA-0040-4B3A-9CBA-FC250B95DD4F}"/>
                    </a:ext>
                  </a:extLst>
                </p:cNvPr>
                <p:cNvSpPr/>
                <p:nvPr/>
              </p:nvSpPr>
              <p:spPr>
                <a:xfrm>
                  <a:off x="2085101" y="96418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楕円 22">
                  <a:extLst>
                    <a:ext uri="{FF2B5EF4-FFF2-40B4-BE49-F238E27FC236}">
                      <a16:creationId xmlns:a16="http://schemas.microsoft.com/office/drawing/2014/main" id="{131EAB6B-FD6D-41AF-8C40-3DF8DBE57C7A}"/>
                    </a:ext>
                  </a:extLst>
                </p:cNvPr>
                <p:cNvSpPr/>
                <p:nvPr/>
              </p:nvSpPr>
              <p:spPr>
                <a:xfrm>
                  <a:off x="1494551" y="120548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楕円 22">
                  <a:extLst>
                    <a:ext uri="{FF2B5EF4-FFF2-40B4-BE49-F238E27FC236}">
                      <a16:creationId xmlns:a16="http://schemas.microsoft.com/office/drawing/2014/main" id="{9FCFBA8E-BC87-4DEA-B872-361CFE1F2290}"/>
                    </a:ext>
                  </a:extLst>
                </p:cNvPr>
                <p:cNvSpPr/>
                <p:nvPr/>
              </p:nvSpPr>
              <p:spPr>
                <a:xfrm>
                  <a:off x="1582181" y="1787140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楕円 22">
                  <a:extLst>
                    <a:ext uri="{FF2B5EF4-FFF2-40B4-BE49-F238E27FC236}">
                      <a16:creationId xmlns:a16="http://schemas.microsoft.com/office/drawing/2014/main" id="{F6D6AEA8-F7CC-4276-8E4A-3E0CD03309EE}"/>
                    </a:ext>
                  </a:extLst>
                </p:cNvPr>
                <p:cNvSpPr/>
                <p:nvPr/>
              </p:nvSpPr>
              <p:spPr>
                <a:xfrm>
                  <a:off x="1645469" y="950887"/>
                  <a:ext cx="110763" cy="167955"/>
                </a:xfrm>
                <a:custGeom>
                  <a:avLst/>
                  <a:gdLst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927222 h 1854444"/>
                    <a:gd name="connsiteX1" fmla="*/ 927222 w 1854444"/>
                    <a:gd name="connsiteY1" fmla="*/ 0 h 1854444"/>
                    <a:gd name="connsiteX2" fmla="*/ 1854444 w 1854444"/>
                    <a:gd name="connsiteY2" fmla="*/ 927222 h 1854444"/>
                    <a:gd name="connsiteX3" fmla="*/ 927222 w 1854444"/>
                    <a:gd name="connsiteY3" fmla="*/ 1854444 h 1854444"/>
                    <a:gd name="connsiteX4" fmla="*/ 0 w 1854444"/>
                    <a:gd name="connsiteY4" fmla="*/ 927222 h 1854444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  <a:gd name="connsiteX0" fmla="*/ 0 w 1854444"/>
                    <a:gd name="connsiteY0" fmla="*/ 1884754 h 2811976"/>
                    <a:gd name="connsiteX1" fmla="*/ 935849 w 1854444"/>
                    <a:gd name="connsiteY1" fmla="*/ 0 h 2811976"/>
                    <a:gd name="connsiteX2" fmla="*/ 1854444 w 1854444"/>
                    <a:gd name="connsiteY2" fmla="*/ 1884754 h 2811976"/>
                    <a:gd name="connsiteX3" fmla="*/ 927222 w 1854444"/>
                    <a:gd name="connsiteY3" fmla="*/ 2811976 h 2811976"/>
                    <a:gd name="connsiteX4" fmla="*/ 0 w 1854444"/>
                    <a:gd name="connsiteY4" fmla="*/ 1884754 h 281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4444" h="2811976">
                      <a:moveTo>
                        <a:pt x="0" y="1884754"/>
                      </a:moveTo>
                      <a:cubicBezTo>
                        <a:pt x="0" y="1372663"/>
                        <a:pt x="579033" y="638356"/>
                        <a:pt x="935849" y="0"/>
                      </a:cubicBezTo>
                      <a:cubicBezTo>
                        <a:pt x="1258159" y="646981"/>
                        <a:pt x="1854444" y="1372663"/>
                        <a:pt x="1854444" y="1884754"/>
                      </a:cubicBezTo>
                      <a:cubicBezTo>
                        <a:pt x="1854444" y="2396845"/>
                        <a:pt x="1439313" y="2811976"/>
                        <a:pt x="927222" y="2811976"/>
                      </a:cubicBezTo>
                      <a:cubicBezTo>
                        <a:pt x="415131" y="2811976"/>
                        <a:pt x="0" y="2396845"/>
                        <a:pt x="0" y="188475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91" name="円/楕円 27">
              <a:extLst>
                <a:ext uri="{FF2B5EF4-FFF2-40B4-BE49-F238E27FC236}">
                  <a16:creationId xmlns:a16="http://schemas.microsoft.com/office/drawing/2014/main" id="{C50B9F13-FB2B-1C94-ED8E-755C89817CF7}"/>
                </a:ext>
              </a:extLst>
            </p:cNvPr>
            <p:cNvSpPr/>
            <p:nvPr/>
          </p:nvSpPr>
          <p:spPr>
            <a:xfrm>
              <a:off x="1795449" y="2007236"/>
              <a:ext cx="322912" cy="10824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80 w 3210498"/>
                <a:gd name="connsiteY0" fmla="*/ 144934 h 491219"/>
                <a:gd name="connsiteX1" fmla="*/ 1553454 w 3210498"/>
                <a:gd name="connsiteY1" fmla="*/ 0 h 491219"/>
                <a:gd name="connsiteX2" fmla="*/ 3210498 w 3210498"/>
                <a:gd name="connsiteY2" fmla="*/ 144934 h 491219"/>
                <a:gd name="connsiteX3" fmla="*/ 1605289 w 3210498"/>
                <a:gd name="connsiteY3" fmla="*/ 491219 h 491219"/>
                <a:gd name="connsiteX4" fmla="*/ 80 w 3210498"/>
                <a:gd name="connsiteY4" fmla="*/ 144934 h 491219"/>
                <a:gd name="connsiteX0" fmla="*/ 15 w 3210433"/>
                <a:gd name="connsiteY0" fmla="*/ 63058 h 409343"/>
                <a:gd name="connsiteX1" fmla="*/ 1631158 w 3210433"/>
                <a:gd name="connsiteY1" fmla="*/ 6447 h 409343"/>
                <a:gd name="connsiteX2" fmla="*/ 3210433 w 3210433"/>
                <a:gd name="connsiteY2" fmla="*/ 63058 h 409343"/>
                <a:gd name="connsiteX3" fmla="*/ 1605224 w 3210433"/>
                <a:gd name="connsiteY3" fmla="*/ 409343 h 409343"/>
                <a:gd name="connsiteX4" fmla="*/ 15 w 3210433"/>
                <a:gd name="connsiteY4" fmla="*/ 63058 h 409343"/>
                <a:gd name="connsiteX0" fmla="*/ 9540 w 3219958"/>
                <a:gd name="connsiteY0" fmla="*/ 87590 h 433875"/>
                <a:gd name="connsiteX1" fmla="*/ 1640683 w 3219958"/>
                <a:gd name="connsiteY1" fmla="*/ 30979 h 433875"/>
                <a:gd name="connsiteX2" fmla="*/ 3219958 w 3219958"/>
                <a:gd name="connsiteY2" fmla="*/ 87590 h 433875"/>
                <a:gd name="connsiteX3" fmla="*/ 1614749 w 3219958"/>
                <a:gd name="connsiteY3" fmla="*/ 433875 h 433875"/>
                <a:gd name="connsiteX4" fmla="*/ 9540 w 3219958"/>
                <a:gd name="connsiteY4" fmla="*/ 87590 h 433875"/>
                <a:gd name="connsiteX0" fmla="*/ 9540 w 3249383"/>
                <a:gd name="connsiteY0" fmla="*/ 97679 h 443964"/>
                <a:gd name="connsiteX1" fmla="*/ 1640683 w 3249383"/>
                <a:gd name="connsiteY1" fmla="*/ 41068 h 443964"/>
                <a:gd name="connsiteX2" fmla="*/ 3219958 w 3249383"/>
                <a:gd name="connsiteY2" fmla="*/ 97679 h 443964"/>
                <a:gd name="connsiteX3" fmla="*/ 1614749 w 3249383"/>
                <a:gd name="connsiteY3" fmla="*/ 443964 h 443964"/>
                <a:gd name="connsiteX4" fmla="*/ 9540 w 3249383"/>
                <a:gd name="connsiteY4" fmla="*/ 97679 h 443964"/>
                <a:gd name="connsiteX0" fmla="*/ 18956 w 3258799"/>
                <a:gd name="connsiteY0" fmla="*/ 97679 h 443964"/>
                <a:gd name="connsiteX1" fmla="*/ 1650099 w 3258799"/>
                <a:gd name="connsiteY1" fmla="*/ 41068 h 443964"/>
                <a:gd name="connsiteX2" fmla="*/ 3229374 w 3258799"/>
                <a:gd name="connsiteY2" fmla="*/ 97679 h 443964"/>
                <a:gd name="connsiteX3" fmla="*/ 1624165 w 3258799"/>
                <a:gd name="connsiteY3" fmla="*/ 443964 h 443964"/>
                <a:gd name="connsiteX4" fmla="*/ 18956 w 3258799"/>
                <a:gd name="connsiteY4" fmla="*/ 97679 h 443964"/>
                <a:gd name="connsiteX0" fmla="*/ 25 w 3210465"/>
                <a:gd name="connsiteY0" fmla="*/ 34099 h 380384"/>
                <a:gd name="connsiteX1" fmla="*/ 1631163 w 3210465"/>
                <a:gd name="connsiteY1" fmla="*/ 12819 h 380384"/>
                <a:gd name="connsiteX2" fmla="*/ 3210443 w 3210465"/>
                <a:gd name="connsiteY2" fmla="*/ 34099 h 380384"/>
                <a:gd name="connsiteX3" fmla="*/ 1605234 w 3210465"/>
                <a:gd name="connsiteY3" fmla="*/ 380384 h 380384"/>
                <a:gd name="connsiteX4" fmla="*/ 25 w 3210465"/>
                <a:gd name="connsiteY4" fmla="*/ 34099 h 380384"/>
                <a:gd name="connsiteX0" fmla="*/ 30451 w 3240891"/>
                <a:gd name="connsiteY0" fmla="*/ 119377 h 465662"/>
                <a:gd name="connsiteX1" fmla="*/ 1661589 w 3240891"/>
                <a:gd name="connsiteY1" fmla="*/ 98097 h 465662"/>
                <a:gd name="connsiteX2" fmla="*/ 3240869 w 3240891"/>
                <a:gd name="connsiteY2" fmla="*/ 119377 h 465662"/>
                <a:gd name="connsiteX3" fmla="*/ 1635660 w 3240891"/>
                <a:gd name="connsiteY3" fmla="*/ 465662 h 465662"/>
                <a:gd name="connsiteX4" fmla="*/ 30451 w 3240891"/>
                <a:gd name="connsiteY4" fmla="*/ 119377 h 465662"/>
                <a:gd name="connsiteX0" fmla="*/ 30451 w 3263447"/>
                <a:gd name="connsiteY0" fmla="*/ 119377 h 465662"/>
                <a:gd name="connsiteX1" fmla="*/ 1661589 w 3263447"/>
                <a:gd name="connsiteY1" fmla="*/ 98097 h 465662"/>
                <a:gd name="connsiteX2" fmla="*/ 3240869 w 3263447"/>
                <a:gd name="connsiteY2" fmla="*/ 119377 h 465662"/>
                <a:gd name="connsiteX3" fmla="*/ 1635660 w 3263447"/>
                <a:gd name="connsiteY3" fmla="*/ 465662 h 465662"/>
                <a:gd name="connsiteX4" fmla="*/ 30451 w 3263447"/>
                <a:gd name="connsiteY4" fmla="*/ 119377 h 465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3447" h="465662">
                  <a:moveTo>
                    <a:pt x="30451" y="119377"/>
                  </a:moveTo>
                  <a:cubicBezTo>
                    <a:pt x="242148" y="-136196"/>
                    <a:pt x="775057" y="98097"/>
                    <a:pt x="1661589" y="98097"/>
                  </a:cubicBezTo>
                  <a:cubicBezTo>
                    <a:pt x="2548121" y="98097"/>
                    <a:pt x="3063733" y="-118535"/>
                    <a:pt x="3240869" y="119377"/>
                  </a:cubicBezTo>
                  <a:cubicBezTo>
                    <a:pt x="3418005" y="357289"/>
                    <a:pt x="2522192" y="465662"/>
                    <a:pt x="1635660" y="465662"/>
                  </a:cubicBezTo>
                  <a:cubicBezTo>
                    <a:pt x="749128" y="465662"/>
                    <a:pt x="-181246" y="374950"/>
                    <a:pt x="30451" y="11937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193B3D17-82A1-16FC-79E2-EBD326C8A9D9}"/>
                </a:ext>
              </a:extLst>
            </p:cNvPr>
            <p:cNvSpPr/>
            <p:nvPr/>
          </p:nvSpPr>
          <p:spPr>
            <a:xfrm>
              <a:off x="794701" y="1851565"/>
              <a:ext cx="526430" cy="432663"/>
            </a:xfrm>
            <a:custGeom>
              <a:avLst/>
              <a:gdLst>
                <a:gd name="connsiteX0" fmla="*/ 187465 w 526430"/>
                <a:gd name="connsiteY0" fmla="*/ 0 h 432663"/>
                <a:gd name="connsiteX1" fmla="*/ 260742 w 526430"/>
                <a:gd name="connsiteY1" fmla="*/ 30352 h 432663"/>
                <a:gd name="connsiteX2" fmla="*/ 271123 w 526430"/>
                <a:gd name="connsiteY2" fmla="*/ 45749 h 432663"/>
                <a:gd name="connsiteX3" fmla="*/ 305696 w 526430"/>
                <a:gd name="connsiteY3" fmla="*/ 38769 h 432663"/>
                <a:gd name="connsiteX4" fmla="*/ 409325 w 526430"/>
                <a:gd name="connsiteY4" fmla="*/ 142398 h 432663"/>
                <a:gd name="connsiteX5" fmla="*/ 402876 w 526430"/>
                <a:gd name="connsiteY5" fmla="*/ 174340 h 432663"/>
                <a:gd name="connsiteX6" fmla="*/ 421020 w 526430"/>
                <a:gd name="connsiteY6" fmla="*/ 201252 h 432663"/>
                <a:gd name="connsiteX7" fmla="*/ 429164 w 526430"/>
                <a:gd name="connsiteY7" fmla="*/ 241589 h 432663"/>
                <a:gd name="connsiteX8" fmla="*/ 421905 w 526430"/>
                <a:gd name="connsiteY8" fmla="*/ 277547 h 432663"/>
                <a:gd name="connsiteX9" fmla="*/ 449119 w 526430"/>
                <a:gd name="connsiteY9" fmla="*/ 288278 h 432663"/>
                <a:gd name="connsiteX10" fmla="*/ 502596 w 526430"/>
                <a:gd name="connsiteY10" fmla="*/ 290566 h 432663"/>
                <a:gd name="connsiteX11" fmla="*/ 502597 w 526430"/>
                <a:gd name="connsiteY11" fmla="*/ 290567 h 432663"/>
                <a:gd name="connsiteX12" fmla="*/ 467396 w 526430"/>
                <a:gd name="connsiteY12" fmla="*/ 315076 h 432663"/>
                <a:gd name="connsiteX13" fmla="*/ 420967 w 526430"/>
                <a:gd name="connsiteY13" fmla="*/ 313598 h 432663"/>
                <a:gd name="connsiteX14" fmla="*/ 465681 w 526430"/>
                <a:gd name="connsiteY14" fmla="*/ 331840 h 432663"/>
                <a:gd name="connsiteX15" fmla="*/ 526430 w 526430"/>
                <a:gd name="connsiteY15" fmla="*/ 337047 h 432663"/>
                <a:gd name="connsiteX16" fmla="*/ 381461 w 526430"/>
                <a:gd name="connsiteY16" fmla="*/ 344261 h 432663"/>
                <a:gd name="connsiteX17" fmla="*/ 369167 w 526430"/>
                <a:gd name="connsiteY17" fmla="*/ 334853 h 432663"/>
                <a:gd name="connsiteX18" fmla="*/ 368090 w 526430"/>
                <a:gd name="connsiteY18" fmla="*/ 335580 h 432663"/>
                <a:gd name="connsiteX19" fmla="*/ 361267 w 526430"/>
                <a:gd name="connsiteY19" fmla="*/ 369371 h 432663"/>
                <a:gd name="connsiteX20" fmla="*/ 265782 w 526430"/>
                <a:gd name="connsiteY20" fmla="*/ 432663 h 432663"/>
                <a:gd name="connsiteX21" fmla="*/ 192505 w 526430"/>
                <a:gd name="connsiteY21" fmla="*/ 402311 h 432663"/>
                <a:gd name="connsiteX22" fmla="*/ 185103 w 526430"/>
                <a:gd name="connsiteY22" fmla="*/ 391332 h 432663"/>
                <a:gd name="connsiteX23" fmla="*/ 175842 w 526430"/>
                <a:gd name="connsiteY23" fmla="*/ 395784 h 432663"/>
                <a:gd name="connsiteX24" fmla="*/ 145026 w 526430"/>
                <a:gd name="connsiteY24" fmla="*/ 400443 h 432663"/>
                <a:gd name="connsiteX25" fmla="*/ 41397 w 526430"/>
                <a:gd name="connsiteY25" fmla="*/ 296814 h 432663"/>
                <a:gd name="connsiteX26" fmla="*/ 45102 w 526430"/>
                <a:gd name="connsiteY26" fmla="*/ 278461 h 432663"/>
                <a:gd name="connsiteX27" fmla="*/ 30352 w 526430"/>
                <a:gd name="connsiteY27" fmla="*/ 268516 h 432663"/>
                <a:gd name="connsiteX28" fmla="*/ 0 w 526430"/>
                <a:gd name="connsiteY28" fmla="*/ 195239 h 432663"/>
                <a:gd name="connsiteX29" fmla="*/ 63292 w 526430"/>
                <a:gd name="connsiteY29" fmla="*/ 99754 h 432663"/>
                <a:gd name="connsiteX30" fmla="*/ 85525 w 526430"/>
                <a:gd name="connsiteY30" fmla="*/ 95265 h 432663"/>
                <a:gd name="connsiteX31" fmla="*/ 91980 w 526430"/>
                <a:gd name="connsiteY31" fmla="*/ 63292 h 432663"/>
                <a:gd name="connsiteX32" fmla="*/ 187465 w 526430"/>
                <a:gd name="connsiteY32" fmla="*/ 0 h 43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6430" h="432663">
                  <a:moveTo>
                    <a:pt x="187465" y="0"/>
                  </a:moveTo>
                  <a:cubicBezTo>
                    <a:pt x="216082" y="0"/>
                    <a:pt x="241989" y="11599"/>
                    <a:pt x="260742" y="30352"/>
                  </a:cubicBezTo>
                  <a:lnTo>
                    <a:pt x="271123" y="45749"/>
                  </a:lnTo>
                  <a:lnTo>
                    <a:pt x="305696" y="38769"/>
                  </a:lnTo>
                  <a:cubicBezTo>
                    <a:pt x="362929" y="38769"/>
                    <a:pt x="409325" y="85165"/>
                    <a:pt x="409325" y="142398"/>
                  </a:cubicBezTo>
                  <a:lnTo>
                    <a:pt x="402876" y="174340"/>
                  </a:lnTo>
                  <a:lnTo>
                    <a:pt x="421020" y="201252"/>
                  </a:lnTo>
                  <a:cubicBezTo>
                    <a:pt x="426264" y="213650"/>
                    <a:pt x="429164" y="227281"/>
                    <a:pt x="429164" y="241589"/>
                  </a:cubicBezTo>
                  <a:lnTo>
                    <a:pt x="421905" y="277547"/>
                  </a:lnTo>
                  <a:lnTo>
                    <a:pt x="449119" y="288278"/>
                  </a:lnTo>
                  <a:cubicBezTo>
                    <a:pt x="467805" y="292431"/>
                    <a:pt x="486109" y="293300"/>
                    <a:pt x="502596" y="290566"/>
                  </a:cubicBezTo>
                  <a:lnTo>
                    <a:pt x="502597" y="290567"/>
                  </a:lnTo>
                  <a:cubicBezTo>
                    <a:pt x="495406" y="303022"/>
                    <a:pt x="482905" y="311232"/>
                    <a:pt x="467396" y="315076"/>
                  </a:cubicBezTo>
                  <a:lnTo>
                    <a:pt x="420967" y="313598"/>
                  </a:lnTo>
                  <a:lnTo>
                    <a:pt x="465681" y="331840"/>
                  </a:lnTo>
                  <a:cubicBezTo>
                    <a:pt x="486662" y="337063"/>
                    <a:pt x="507374" y="338914"/>
                    <a:pt x="526430" y="337047"/>
                  </a:cubicBezTo>
                  <a:cubicBezTo>
                    <a:pt x="504689" y="374704"/>
                    <a:pt x="439784" y="377934"/>
                    <a:pt x="381461" y="344261"/>
                  </a:cubicBezTo>
                  <a:lnTo>
                    <a:pt x="369167" y="334853"/>
                  </a:lnTo>
                  <a:lnTo>
                    <a:pt x="368090" y="335580"/>
                  </a:lnTo>
                  <a:lnTo>
                    <a:pt x="361267" y="369371"/>
                  </a:lnTo>
                  <a:cubicBezTo>
                    <a:pt x="345536" y="406565"/>
                    <a:pt x="308707" y="432663"/>
                    <a:pt x="265782" y="432663"/>
                  </a:cubicBezTo>
                  <a:cubicBezTo>
                    <a:pt x="237166" y="432663"/>
                    <a:pt x="211258" y="421064"/>
                    <a:pt x="192505" y="402311"/>
                  </a:cubicBezTo>
                  <a:lnTo>
                    <a:pt x="185103" y="391332"/>
                  </a:lnTo>
                  <a:lnTo>
                    <a:pt x="175842" y="395784"/>
                  </a:lnTo>
                  <a:cubicBezTo>
                    <a:pt x="166108" y="398812"/>
                    <a:pt x="155757" y="400443"/>
                    <a:pt x="145026" y="400443"/>
                  </a:cubicBezTo>
                  <a:cubicBezTo>
                    <a:pt x="87793" y="400443"/>
                    <a:pt x="41397" y="354047"/>
                    <a:pt x="41397" y="296814"/>
                  </a:cubicBezTo>
                  <a:lnTo>
                    <a:pt x="45102" y="278461"/>
                  </a:lnTo>
                  <a:lnTo>
                    <a:pt x="30352" y="268516"/>
                  </a:lnTo>
                  <a:cubicBezTo>
                    <a:pt x="11599" y="249763"/>
                    <a:pt x="0" y="223856"/>
                    <a:pt x="0" y="195239"/>
                  </a:cubicBezTo>
                  <a:cubicBezTo>
                    <a:pt x="0" y="152314"/>
                    <a:pt x="26098" y="115485"/>
                    <a:pt x="63292" y="99754"/>
                  </a:cubicBezTo>
                  <a:lnTo>
                    <a:pt x="85525" y="95265"/>
                  </a:lnTo>
                  <a:lnTo>
                    <a:pt x="91980" y="63292"/>
                  </a:lnTo>
                  <a:cubicBezTo>
                    <a:pt x="107711" y="26098"/>
                    <a:pt x="144540" y="0"/>
                    <a:pt x="187465" y="0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DAF6CE27-B2EA-3F0F-AB9A-2E6FBE9AB599}"/>
                </a:ext>
              </a:extLst>
            </p:cNvPr>
            <p:cNvGrpSpPr/>
            <p:nvPr/>
          </p:nvGrpSpPr>
          <p:grpSpPr>
            <a:xfrm>
              <a:off x="2077191" y="1520776"/>
              <a:ext cx="410693" cy="880988"/>
              <a:chOff x="2191349" y="1770013"/>
              <a:chExt cx="312172" cy="669649"/>
            </a:xfrm>
          </p:grpSpPr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44C0FE52-4728-D7FF-1C83-75F9F72A9CAA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8B83954B-25C2-AF31-BAC8-7F9D3B58DB4B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9441D6E9-C8A4-57CE-35C3-F1D684331EA9}"/>
                </a:ext>
              </a:extLst>
            </p:cNvPr>
            <p:cNvSpPr/>
            <p:nvPr/>
          </p:nvSpPr>
          <p:spPr>
            <a:xfrm rot="19910582">
              <a:off x="2337486" y="1873328"/>
              <a:ext cx="334475" cy="1300112"/>
            </a:xfrm>
            <a:custGeom>
              <a:avLst/>
              <a:gdLst>
                <a:gd name="connsiteX0" fmla="*/ 201147 w 254238"/>
                <a:gd name="connsiteY0" fmla="*/ 118 h 988229"/>
                <a:gd name="connsiteX1" fmla="*/ 218487 w 254238"/>
                <a:gd name="connsiteY1" fmla="*/ 8752 h 988229"/>
                <a:gd name="connsiteX2" fmla="*/ 225186 w 254238"/>
                <a:gd name="connsiteY2" fmla="*/ 26262 h 988229"/>
                <a:gd name="connsiteX3" fmla="*/ 221182 w 254238"/>
                <a:gd name="connsiteY3" fmla="*/ 141784 h 988229"/>
                <a:gd name="connsiteX4" fmla="*/ 241944 w 254238"/>
                <a:gd name="connsiteY4" fmla="*/ 162546 h 988229"/>
                <a:gd name="connsiteX5" fmla="*/ 243613 w 254238"/>
                <a:gd name="connsiteY5" fmla="*/ 217791 h 988229"/>
                <a:gd name="connsiteX6" fmla="*/ 213965 w 254238"/>
                <a:gd name="connsiteY6" fmla="*/ 247439 h 988229"/>
                <a:gd name="connsiteX7" fmla="*/ 208117 w 254238"/>
                <a:gd name="connsiteY7" fmla="*/ 270766 h 988229"/>
                <a:gd name="connsiteX8" fmla="*/ 190898 w 254238"/>
                <a:gd name="connsiteY8" fmla="*/ 294962 h 988229"/>
                <a:gd name="connsiteX9" fmla="*/ 185595 w 254238"/>
                <a:gd name="connsiteY9" fmla="*/ 298949 h 988229"/>
                <a:gd name="connsiteX10" fmla="*/ 228166 w 254238"/>
                <a:gd name="connsiteY10" fmla="*/ 879399 h 988229"/>
                <a:gd name="connsiteX11" fmla="*/ 118628 w 254238"/>
                <a:gd name="connsiteY11" fmla="*/ 988229 h 988229"/>
                <a:gd name="connsiteX12" fmla="*/ 9089 w 254238"/>
                <a:gd name="connsiteY12" fmla="*/ 879399 h 988229"/>
                <a:gd name="connsiteX13" fmla="*/ 49596 w 254238"/>
                <a:gd name="connsiteY13" fmla="*/ 302336 h 988229"/>
                <a:gd name="connsiteX14" fmla="*/ 29434 w 254238"/>
                <a:gd name="connsiteY14" fmla="*/ 287079 h 988229"/>
                <a:gd name="connsiteX15" fmla="*/ 61 w 254238"/>
                <a:gd name="connsiteY15" fmla="*/ 210304 h 988229"/>
                <a:gd name="connsiteX16" fmla="*/ 4129 w 254238"/>
                <a:gd name="connsiteY16" fmla="*/ 92908 h 988229"/>
                <a:gd name="connsiteX17" fmla="*/ 34370 w 254238"/>
                <a:gd name="connsiteY17" fmla="*/ 67681 h 988229"/>
                <a:gd name="connsiteX18" fmla="*/ 54624 w 254238"/>
                <a:gd name="connsiteY18" fmla="*/ 77767 h 988229"/>
                <a:gd name="connsiteX19" fmla="*/ 63165 w 254238"/>
                <a:gd name="connsiteY19" fmla="*/ 60254 h 988229"/>
                <a:gd name="connsiteX20" fmla="*/ 85019 w 254238"/>
                <a:gd name="connsiteY20" fmla="*/ 53756 h 988229"/>
                <a:gd name="connsiteX21" fmla="*/ 117543 w 254238"/>
                <a:gd name="connsiteY21" fmla="*/ 68549 h 988229"/>
                <a:gd name="connsiteX22" fmla="*/ 147785 w 254238"/>
                <a:gd name="connsiteY22" fmla="*/ 43322 h 988229"/>
                <a:gd name="connsiteX23" fmla="*/ 168197 w 254238"/>
                <a:gd name="connsiteY23" fmla="*/ 53487 h 988229"/>
                <a:gd name="connsiteX24" fmla="*/ 175458 w 254238"/>
                <a:gd name="connsiteY24" fmla="*/ 21547 h 988229"/>
                <a:gd name="connsiteX25" fmla="*/ 201147 w 254238"/>
                <a:gd name="connsiteY25" fmla="*/ 118 h 9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4238" h="988229">
                  <a:moveTo>
                    <a:pt x="201147" y="118"/>
                  </a:moveTo>
                  <a:cubicBezTo>
                    <a:pt x="208013" y="769"/>
                    <a:pt x="214137" y="4021"/>
                    <a:pt x="218487" y="8752"/>
                  </a:cubicBezTo>
                  <a:cubicBezTo>
                    <a:pt x="222838" y="13484"/>
                    <a:pt x="225415" y="19694"/>
                    <a:pt x="225186" y="26262"/>
                  </a:cubicBezTo>
                  <a:lnTo>
                    <a:pt x="221182" y="141784"/>
                  </a:lnTo>
                  <a:lnTo>
                    <a:pt x="241944" y="162546"/>
                  </a:lnTo>
                  <a:cubicBezTo>
                    <a:pt x="257660" y="178262"/>
                    <a:pt x="258408" y="202996"/>
                    <a:pt x="243613" y="217791"/>
                  </a:cubicBezTo>
                  <a:lnTo>
                    <a:pt x="213965" y="247439"/>
                  </a:lnTo>
                  <a:lnTo>
                    <a:pt x="208117" y="270766"/>
                  </a:lnTo>
                  <a:cubicBezTo>
                    <a:pt x="203655" y="279732"/>
                    <a:pt x="197831" y="287868"/>
                    <a:pt x="190898" y="294962"/>
                  </a:cubicBezTo>
                  <a:lnTo>
                    <a:pt x="185595" y="298949"/>
                  </a:lnTo>
                  <a:lnTo>
                    <a:pt x="228166" y="879399"/>
                  </a:lnTo>
                  <a:cubicBezTo>
                    <a:pt x="228166" y="939504"/>
                    <a:pt x="179124" y="988229"/>
                    <a:pt x="118628" y="988229"/>
                  </a:cubicBezTo>
                  <a:cubicBezTo>
                    <a:pt x="58131" y="988229"/>
                    <a:pt x="9089" y="939504"/>
                    <a:pt x="9089" y="879399"/>
                  </a:cubicBezTo>
                  <a:lnTo>
                    <a:pt x="49596" y="302336"/>
                  </a:lnTo>
                  <a:lnTo>
                    <a:pt x="29434" y="287079"/>
                  </a:lnTo>
                  <a:cubicBezTo>
                    <a:pt x="10361" y="266335"/>
                    <a:pt x="-938" y="239104"/>
                    <a:pt x="61" y="210304"/>
                  </a:cubicBezTo>
                  <a:lnTo>
                    <a:pt x="4129" y="92908"/>
                  </a:lnTo>
                  <a:cubicBezTo>
                    <a:pt x="4665" y="77443"/>
                    <a:pt x="18206" y="66149"/>
                    <a:pt x="34370" y="67681"/>
                  </a:cubicBezTo>
                  <a:lnTo>
                    <a:pt x="54624" y="77767"/>
                  </a:lnTo>
                  <a:lnTo>
                    <a:pt x="63165" y="60254"/>
                  </a:lnTo>
                  <a:cubicBezTo>
                    <a:pt x="68865" y="55499"/>
                    <a:pt x="75956" y="52374"/>
                    <a:pt x="85019" y="53756"/>
                  </a:cubicBezTo>
                  <a:cubicBezTo>
                    <a:pt x="94083" y="55139"/>
                    <a:pt x="107083" y="70287"/>
                    <a:pt x="117543" y="68549"/>
                  </a:cubicBezTo>
                  <a:cubicBezTo>
                    <a:pt x="118079" y="53083"/>
                    <a:pt x="131619" y="41789"/>
                    <a:pt x="147785" y="43322"/>
                  </a:cubicBezTo>
                  <a:cubicBezTo>
                    <a:pt x="155867" y="44089"/>
                    <a:pt x="163077" y="47916"/>
                    <a:pt x="168197" y="53487"/>
                  </a:cubicBezTo>
                  <a:lnTo>
                    <a:pt x="175458" y="21547"/>
                  </a:lnTo>
                  <a:cubicBezTo>
                    <a:pt x="175913" y="8410"/>
                    <a:pt x="187415" y="-1184"/>
                    <a:pt x="201147" y="118"/>
                  </a:cubicBezTo>
                  <a:close/>
                </a:path>
              </a:pathLst>
            </a:custGeom>
            <a:solidFill>
              <a:srgbClr val="FBE5D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8D32F0F6-ADAC-FC14-39F9-4CED20404C3A}"/>
                </a:ext>
              </a:extLst>
            </p:cNvPr>
            <p:cNvSpPr/>
            <p:nvPr/>
          </p:nvSpPr>
          <p:spPr>
            <a:xfrm rot="19969391">
              <a:off x="2327516" y="2311023"/>
              <a:ext cx="527578" cy="1227182"/>
            </a:xfrm>
            <a:custGeom>
              <a:avLst/>
              <a:gdLst>
                <a:gd name="connsiteX0" fmla="*/ 128616 w 366930"/>
                <a:gd name="connsiteY0" fmla="*/ 0 h 839443"/>
                <a:gd name="connsiteX1" fmla="*/ 238314 w 366930"/>
                <a:gd name="connsiteY1" fmla="*/ 0 h 839443"/>
                <a:gd name="connsiteX2" fmla="*/ 366930 w 366930"/>
                <a:gd name="connsiteY2" fmla="*/ 128616 h 839443"/>
                <a:gd name="connsiteX3" fmla="*/ 366930 w 366930"/>
                <a:gd name="connsiteY3" fmla="*/ 655978 h 839443"/>
                <a:gd name="connsiteX4" fmla="*/ 183465 w 366930"/>
                <a:gd name="connsiteY4" fmla="*/ 839443 h 839443"/>
                <a:gd name="connsiteX5" fmla="*/ 183465 w 366930"/>
                <a:gd name="connsiteY5" fmla="*/ 839443 h 839443"/>
                <a:gd name="connsiteX6" fmla="*/ 0 w 366930"/>
                <a:gd name="connsiteY6" fmla="*/ 655978 h 839443"/>
                <a:gd name="connsiteX7" fmla="*/ 0 w 366930"/>
                <a:gd name="connsiteY7" fmla="*/ 128616 h 839443"/>
                <a:gd name="connsiteX8" fmla="*/ 128616 w 366930"/>
                <a:gd name="connsiteY8" fmla="*/ 0 h 839443"/>
                <a:gd name="connsiteX0" fmla="*/ 195707 w 434021"/>
                <a:gd name="connsiteY0" fmla="*/ 0 h 840556"/>
                <a:gd name="connsiteX1" fmla="*/ 305405 w 434021"/>
                <a:gd name="connsiteY1" fmla="*/ 0 h 840556"/>
                <a:gd name="connsiteX2" fmla="*/ 434021 w 434021"/>
                <a:gd name="connsiteY2" fmla="*/ 128616 h 840556"/>
                <a:gd name="connsiteX3" fmla="*/ 434021 w 434021"/>
                <a:gd name="connsiteY3" fmla="*/ 655978 h 840556"/>
                <a:gd name="connsiteX4" fmla="*/ 250556 w 434021"/>
                <a:gd name="connsiteY4" fmla="*/ 839443 h 840556"/>
                <a:gd name="connsiteX5" fmla="*/ 250556 w 434021"/>
                <a:gd name="connsiteY5" fmla="*/ 839443 h 840556"/>
                <a:gd name="connsiteX6" fmla="*/ 0 w 434021"/>
                <a:gd name="connsiteY6" fmla="*/ 755370 h 840556"/>
                <a:gd name="connsiteX7" fmla="*/ 67091 w 434021"/>
                <a:gd name="connsiteY7" fmla="*/ 128616 h 840556"/>
                <a:gd name="connsiteX8" fmla="*/ 195707 w 434021"/>
                <a:gd name="connsiteY8" fmla="*/ 0 h 840556"/>
                <a:gd name="connsiteX0" fmla="*/ 223258 w 461572"/>
                <a:gd name="connsiteY0" fmla="*/ 0 h 843240"/>
                <a:gd name="connsiteX1" fmla="*/ 332956 w 461572"/>
                <a:gd name="connsiteY1" fmla="*/ 0 h 843240"/>
                <a:gd name="connsiteX2" fmla="*/ 461572 w 461572"/>
                <a:gd name="connsiteY2" fmla="*/ 128616 h 843240"/>
                <a:gd name="connsiteX3" fmla="*/ 461572 w 461572"/>
                <a:gd name="connsiteY3" fmla="*/ 655978 h 843240"/>
                <a:gd name="connsiteX4" fmla="*/ 278107 w 461572"/>
                <a:gd name="connsiteY4" fmla="*/ 839443 h 843240"/>
                <a:gd name="connsiteX5" fmla="*/ 278107 w 461572"/>
                <a:gd name="connsiteY5" fmla="*/ 839443 h 843240"/>
                <a:gd name="connsiteX6" fmla="*/ 27551 w 461572"/>
                <a:gd name="connsiteY6" fmla="*/ 755370 h 843240"/>
                <a:gd name="connsiteX7" fmla="*/ 94642 w 461572"/>
                <a:gd name="connsiteY7" fmla="*/ 128616 h 843240"/>
                <a:gd name="connsiteX8" fmla="*/ 223258 w 461572"/>
                <a:gd name="connsiteY8" fmla="*/ 0 h 843240"/>
                <a:gd name="connsiteX0" fmla="*/ 227986 w 466300"/>
                <a:gd name="connsiteY0" fmla="*/ 295 h 843535"/>
                <a:gd name="connsiteX1" fmla="*/ 337684 w 466300"/>
                <a:gd name="connsiteY1" fmla="*/ 295 h 843535"/>
                <a:gd name="connsiteX2" fmla="*/ 466300 w 466300"/>
                <a:gd name="connsiteY2" fmla="*/ 128911 h 843535"/>
                <a:gd name="connsiteX3" fmla="*/ 466300 w 466300"/>
                <a:gd name="connsiteY3" fmla="*/ 656273 h 843535"/>
                <a:gd name="connsiteX4" fmla="*/ 282835 w 466300"/>
                <a:gd name="connsiteY4" fmla="*/ 839738 h 843535"/>
                <a:gd name="connsiteX5" fmla="*/ 282835 w 466300"/>
                <a:gd name="connsiteY5" fmla="*/ 839738 h 843535"/>
                <a:gd name="connsiteX6" fmla="*/ 32279 w 466300"/>
                <a:gd name="connsiteY6" fmla="*/ 755665 h 843535"/>
                <a:gd name="connsiteX7" fmla="*/ 99370 w 466300"/>
                <a:gd name="connsiteY7" fmla="*/ 128911 h 843535"/>
                <a:gd name="connsiteX8" fmla="*/ 227986 w 466300"/>
                <a:gd name="connsiteY8" fmla="*/ 295 h 843535"/>
                <a:gd name="connsiteX0" fmla="*/ 227986 w 466300"/>
                <a:gd name="connsiteY0" fmla="*/ 63551 h 906791"/>
                <a:gd name="connsiteX1" fmla="*/ 370312 w 466300"/>
                <a:gd name="connsiteY1" fmla="*/ 0 h 906791"/>
                <a:gd name="connsiteX2" fmla="*/ 466300 w 466300"/>
                <a:gd name="connsiteY2" fmla="*/ 192167 h 906791"/>
                <a:gd name="connsiteX3" fmla="*/ 466300 w 466300"/>
                <a:gd name="connsiteY3" fmla="*/ 719529 h 906791"/>
                <a:gd name="connsiteX4" fmla="*/ 282835 w 466300"/>
                <a:gd name="connsiteY4" fmla="*/ 902994 h 906791"/>
                <a:gd name="connsiteX5" fmla="*/ 282835 w 466300"/>
                <a:gd name="connsiteY5" fmla="*/ 902994 h 906791"/>
                <a:gd name="connsiteX6" fmla="*/ 32279 w 466300"/>
                <a:gd name="connsiteY6" fmla="*/ 818921 h 906791"/>
                <a:gd name="connsiteX7" fmla="*/ 99370 w 466300"/>
                <a:gd name="connsiteY7" fmla="*/ 192167 h 906791"/>
                <a:gd name="connsiteX8" fmla="*/ 227986 w 466300"/>
                <a:gd name="connsiteY8" fmla="*/ 63551 h 906791"/>
                <a:gd name="connsiteX0" fmla="*/ 227986 w 466300"/>
                <a:gd name="connsiteY0" fmla="*/ 63551 h 906791"/>
                <a:gd name="connsiteX1" fmla="*/ 370312 w 466300"/>
                <a:gd name="connsiteY1" fmla="*/ 0 h 906791"/>
                <a:gd name="connsiteX2" fmla="*/ 435165 w 466300"/>
                <a:gd name="connsiteY2" fmla="*/ 315374 h 906791"/>
                <a:gd name="connsiteX3" fmla="*/ 466300 w 466300"/>
                <a:gd name="connsiteY3" fmla="*/ 719529 h 906791"/>
                <a:gd name="connsiteX4" fmla="*/ 282835 w 466300"/>
                <a:gd name="connsiteY4" fmla="*/ 902994 h 906791"/>
                <a:gd name="connsiteX5" fmla="*/ 282835 w 466300"/>
                <a:gd name="connsiteY5" fmla="*/ 902994 h 906791"/>
                <a:gd name="connsiteX6" fmla="*/ 32279 w 466300"/>
                <a:gd name="connsiteY6" fmla="*/ 818921 h 906791"/>
                <a:gd name="connsiteX7" fmla="*/ 99370 w 466300"/>
                <a:gd name="connsiteY7" fmla="*/ 192167 h 906791"/>
                <a:gd name="connsiteX8" fmla="*/ 227986 w 466300"/>
                <a:gd name="connsiteY8" fmla="*/ 63551 h 906791"/>
                <a:gd name="connsiteX0" fmla="*/ 232314 w 465936"/>
                <a:gd name="connsiteY0" fmla="*/ 23131 h 906791"/>
                <a:gd name="connsiteX1" fmla="*/ 369948 w 465936"/>
                <a:gd name="connsiteY1" fmla="*/ 0 h 906791"/>
                <a:gd name="connsiteX2" fmla="*/ 434801 w 465936"/>
                <a:gd name="connsiteY2" fmla="*/ 315374 h 906791"/>
                <a:gd name="connsiteX3" fmla="*/ 465936 w 465936"/>
                <a:gd name="connsiteY3" fmla="*/ 719529 h 906791"/>
                <a:gd name="connsiteX4" fmla="*/ 282471 w 465936"/>
                <a:gd name="connsiteY4" fmla="*/ 902994 h 906791"/>
                <a:gd name="connsiteX5" fmla="*/ 282471 w 465936"/>
                <a:gd name="connsiteY5" fmla="*/ 902994 h 906791"/>
                <a:gd name="connsiteX6" fmla="*/ 31915 w 465936"/>
                <a:gd name="connsiteY6" fmla="*/ 818921 h 906791"/>
                <a:gd name="connsiteX7" fmla="*/ 99006 w 465936"/>
                <a:gd name="connsiteY7" fmla="*/ 192167 h 906791"/>
                <a:gd name="connsiteX8" fmla="*/ 232314 w 465936"/>
                <a:gd name="connsiteY8" fmla="*/ 23131 h 906791"/>
                <a:gd name="connsiteX0" fmla="*/ 245161 w 478783"/>
                <a:gd name="connsiteY0" fmla="*/ 23131 h 903146"/>
                <a:gd name="connsiteX1" fmla="*/ 382795 w 478783"/>
                <a:gd name="connsiteY1" fmla="*/ 0 h 903146"/>
                <a:gd name="connsiteX2" fmla="*/ 447648 w 478783"/>
                <a:gd name="connsiteY2" fmla="*/ 315374 h 903146"/>
                <a:gd name="connsiteX3" fmla="*/ 478783 w 478783"/>
                <a:gd name="connsiteY3" fmla="*/ 719529 h 903146"/>
                <a:gd name="connsiteX4" fmla="*/ 295318 w 478783"/>
                <a:gd name="connsiteY4" fmla="*/ 902994 h 903146"/>
                <a:gd name="connsiteX5" fmla="*/ 295318 w 478783"/>
                <a:gd name="connsiteY5" fmla="*/ 902994 h 903146"/>
                <a:gd name="connsiteX6" fmla="*/ 44762 w 478783"/>
                <a:gd name="connsiteY6" fmla="*/ 818921 h 903146"/>
                <a:gd name="connsiteX7" fmla="*/ 18546 w 478783"/>
                <a:gd name="connsiteY7" fmla="*/ 353048 h 903146"/>
                <a:gd name="connsiteX8" fmla="*/ 245161 w 478783"/>
                <a:gd name="connsiteY8" fmla="*/ 23131 h 903146"/>
                <a:gd name="connsiteX0" fmla="*/ 124827 w 470650"/>
                <a:gd name="connsiteY0" fmla="*/ 158251 h 903146"/>
                <a:gd name="connsiteX1" fmla="*/ 374662 w 470650"/>
                <a:gd name="connsiteY1" fmla="*/ 0 h 903146"/>
                <a:gd name="connsiteX2" fmla="*/ 439515 w 470650"/>
                <a:gd name="connsiteY2" fmla="*/ 315374 h 903146"/>
                <a:gd name="connsiteX3" fmla="*/ 470650 w 470650"/>
                <a:gd name="connsiteY3" fmla="*/ 719529 h 903146"/>
                <a:gd name="connsiteX4" fmla="*/ 287185 w 470650"/>
                <a:gd name="connsiteY4" fmla="*/ 902994 h 903146"/>
                <a:gd name="connsiteX5" fmla="*/ 287185 w 470650"/>
                <a:gd name="connsiteY5" fmla="*/ 902994 h 903146"/>
                <a:gd name="connsiteX6" fmla="*/ 36629 w 470650"/>
                <a:gd name="connsiteY6" fmla="*/ 818921 h 903146"/>
                <a:gd name="connsiteX7" fmla="*/ 10413 w 470650"/>
                <a:gd name="connsiteY7" fmla="*/ 353048 h 903146"/>
                <a:gd name="connsiteX8" fmla="*/ 124827 w 470650"/>
                <a:gd name="connsiteY8" fmla="*/ 158251 h 903146"/>
                <a:gd name="connsiteX0" fmla="*/ 124827 w 470650"/>
                <a:gd name="connsiteY0" fmla="*/ 158251 h 903146"/>
                <a:gd name="connsiteX1" fmla="*/ 374662 w 470650"/>
                <a:gd name="connsiteY1" fmla="*/ 0 h 903146"/>
                <a:gd name="connsiteX2" fmla="*/ 439515 w 470650"/>
                <a:gd name="connsiteY2" fmla="*/ 315374 h 903146"/>
                <a:gd name="connsiteX3" fmla="*/ 470650 w 470650"/>
                <a:gd name="connsiteY3" fmla="*/ 719529 h 903146"/>
                <a:gd name="connsiteX4" fmla="*/ 287185 w 470650"/>
                <a:gd name="connsiteY4" fmla="*/ 902994 h 903146"/>
                <a:gd name="connsiteX5" fmla="*/ 287185 w 470650"/>
                <a:gd name="connsiteY5" fmla="*/ 902994 h 903146"/>
                <a:gd name="connsiteX6" fmla="*/ 36629 w 470650"/>
                <a:gd name="connsiteY6" fmla="*/ 818921 h 903146"/>
                <a:gd name="connsiteX7" fmla="*/ 10413 w 470650"/>
                <a:gd name="connsiteY7" fmla="*/ 353048 h 903146"/>
                <a:gd name="connsiteX8" fmla="*/ 124827 w 470650"/>
                <a:gd name="connsiteY8" fmla="*/ 158251 h 903146"/>
                <a:gd name="connsiteX0" fmla="*/ 115572 w 461395"/>
                <a:gd name="connsiteY0" fmla="*/ 158251 h 1031273"/>
                <a:gd name="connsiteX1" fmla="*/ 365407 w 461395"/>
                <a:gd name="connsiteY1" fmla="*/ 0 h 1031273"/>
                <a:gd name="connsiteX2" fmla="*/ 430260 w 461395"/>
                <a:gd name="connsiteY2" fmla="*/ 315374 h 1031273"/>
                <a:gd name="connsiteX3" fmla="*/ 461395 w 461395"/>
                <a:gd name="connsiteY3" fmla="*/ 719529 h 1031273"/>
                <a:gd name="connsiteX4" fmla="*/ 277930 w 461395"/>
                <a:gd name="connsiteY4" fmla="*/ 902994 h 1031273"/>
                <a:gd name="connsiteX5" fmla="*/ 277930 w 461395"/>
                <a:gd name="connsiteY5" fmla="*/ 902994 h 1031273"/>
                <a:gd name="connsiteX6" fmla="*/ 70097 w 461395"/>
                <a:gd name="connsiteY6" fmla="*/ 1006815 h 1031273"/>
                <a:gd name="connsiteX7" fmla="*/ 1158 w 461395"/>
                <a:gd name="connsiteY7" fmla="*/ 353048 h 1031273"/>
                <a:gd name="connsiteX8" fmla="*/ 115572 w 461395"/>
                <a:gd name="connsiteY8" fmla="*/ 158251 h 1031273"/>
                <a:gd name="connsiteX0" fmla="*/ 115572 w 461395"/>
                <a:gd name="connsiteY0" fmla="*/ 158251 h 1031273"/>
                <a:gd name="connsiteX1" fmla="*/ 365407 w 461395"/>
                <a:gd name="connsiteY1" fmla="*/ 0 h 1031273"/>
                <a:gd name="connsiteX2" fmla="*/ 430260 w 461395"/>
                <a:gd name="connsiteY2" fmla="*/ 315374 h 1031273"/>
                <a:gd name="connsiteX3" fmla="*/ 461395 w 461395"/>
                <a:gd name="connsiteY3" fmla="*/ 719529 h 1031273"/>
                <a:gd name="connsiteX4" fmla="*/ 277930 w 461395"/>
                <a:gd name="connsiteY4" fmla="*/ 902994 h 1031273"/>
                <a:gd name="connsiteX5" fmla="*/ 277930 w 461395"/>
                <a:gd name="connsiteY5" fmla="*/ 902994 h 1031273"/>
                <a:gd name="connsiteX6" fmla="*/ 70097 w 461395"/>
                <a:gd name="connsiteY6" fmla="*/ 1006815 h 1031273"/>
                <a:gd name="connsiteX7" fmla="*/ 1158 w 461395"/>
                <a:gd name="connsiteY7" fmla="*/ 353048 h 1031273"/>
                <a:gd name="connsiteX8" fmla="*/ 115572 w 461395"/>
                <a:gd name="connsiteY8" fmla="*/ 158251 h 1031273"/>
                <a:gd name="connsiteX0" fmla="*/ 115572 w 461395"/>
                <a:gd name="connsiteY0" fmla="*/ 158251 h 1006815"/>
                <a:gd name="connsiteX1" fmla="*/ 365407 w 461395"/>
                <a:gd name="connsiteY1" fmla="*/ 0 h 1006815"/>
                <a:gd name="connsiteX2" fmla="*/ 430260 w 461395"/>
                <a:gd name="connsiteY2" fmla="*/ 315374 h 1006815"/>
                <a:gd name="connsiteX3" fmla="*/ 461395 w 461395"/>
                <a:gd name="connsiteY3" fmla="*/ 719529 h 1006815"/>
                <a:gd name="connsiteX4" fmla="*/ 277930 w 461395"/>
                <a:gd name="connsiteY4" fmla="*/ 902994 h 1006815"/>
                <a:gd name="connsiteX5" fmla="*/ 70097 w 461395"/>
                <a:gd name="connsiteY5" fmla="*/ 1006815 h 1006815"/>
                <a:gd name="connsiteX6" fmla="*/ 1158 w 461395"/>
                <a:gd name="connsiteY6" fmla="*/ 353048 h 1006815"/>
                <a:gd name="connsiteX7" fmla="*/ 115572 w 461395"/>
                <a:gd name="connsiteY7" fmla="*/ 158251 h 1006815"/>
                <a:gd name="connsiteX0" fmla="*/ 129054 w 474877"/>
                <a:gd name="connsiteY0" fmla="*/ 158251 h 1007042"/>
                <a:gd name="connsiteX1" fmla="*/ 378889 w 474877"/>
                <a:gd name="connsiteY1" fmla="*/ 0 h 1007042"/>
                <a:gd name="connsiteX2" fmla="*/ 443742 w 474877"/>
                <a:gd name="connsiteY2" fmla="*/ 315374 h 1007042"/>
                <a:gd name="connsiteX3" fmla="*/ 474877 w 474877"/>
                <a:gd name="connsiteY3" fmla="*/ 719529 h 1007042"/>
                <a:gd name="connsiteX4" fmla="*/ 291412 w 474877"/>
                <a:gd name="connsiteY4" fmla="*/ 902994 h 1007042"/>
                <a:gd name="connsiteX5" fmla="*/ 83579 w 474877"/>
                <a:gd name="connsiteY5" fmla="*/ 1006815 h 1007042"/>
                <a:gd name="connsiteX6" fmla="*/ 14640 w 474877"/>
                <a:gd name="connsiteY6" fmla="*/ 353048 h 1007042"/>
                <a:gd name="connsiteX7" fmla="*/ 129054 w 474877"/>
                <a:gd name="connsiteY7" fmla="*/ 158251 h 1007042"/>
                <a:gd name="connsiteX0" fmla="*/ 117633 w 463456"/>
                <a:gd name="connsiteY0" fmla="*/ 158251 h 1016845"/>
                <a:gd name="connsiteX1" fmla="*/ 367468 w 463456"/>
                <a:gd name="connsiteY1" fmla="*/ 0 h 1016845"/>
                <a:gd name="connsiteX2" fmla="*/ 432321 w 463456"/>
                <a:gd name="connsiteY2" fmla="*/ 315374 h 1016845"/>
                <a:gd name="connsiteX3" fmla="*/ 463456 w 463456"/>
                <a:gd name="connsiteY3" fmla="*/ 719529 h 1016845"/>
                <a:gd name="connsiteX4" fmla="*/ 72158 w 463456"/>
                <a:gd name="connsiteY4" fmla="*/ 1006815 h 1016845"/>
                <a:gd name="connsiteX5" fmla="*/ 3219 w 463456"/>
                <a:gd name="connsiteY5" fmla="*/ 353048 h 1016845"/>
                <a:gd name="connsiteX6" fmla="*/ 117633 w 463456"/>
                <a:gd name="connsiteY6" fmla="*/ 158251 h 1016845"/>
                <a:gd name="connsiteX0" fmla="*/ 129929 w 475752"/>
                <a:gd name="connsiteY0" fmla="*/ 158251 h 1068170"/>
                <a:gd name="connsiteX1" fmla="*/ 379764 w 475752"/>
                <a:gd name="connsiteY1" fmla="*/ 0 h 1068170"/>
                <a:gd name="connsiteX2" fmla="*/ 444617 w 475752"/>
                <a:gd name="connsiteY2" fmla="*/ 315374 h 1068170"/>
                <a:gd name="connsiteX3" fmla="*/ 475752 w 475752"/>
                <a:gd name="connsiteY3" fmla="*/ 719529 h 1068170"/>
                <a:gd name="connsiteX4" fmla="*/ 51940 w 475752"/>
                <a:gd name="connsiteY4" fmla="*/ 1059717 h 1068170"/>
                <a:gd name="connsiteX5" fmla="*/ 15515 w 475752"/>
                <a:gd name="connsiteY5" fmla="*/ 353048 h 1068170"/>
                <a:gd name="connsiteX6" fmla="*/ 129929 w 475752"/>
                <a:gd name="connsiteY6" fmla="*/ 158251 h 1068170"/>
                <a:gd name="connsiteX0" fmla="*/ 129514 w 468243"/>
                <a:gd name="connsiteY0" fmla="*/ 158251 h 1073377"/>
                <a:gd name="connsiteX1" fmla="*/ 379349 w 468243"/>
                <a:gd name="connsiteY1" fmla="*/ 0 h 1073377"/>
                <a:gd name="connsiteX2" fmla="*/ 444202 w 468243"/>
                <a:gd name="connsiteY2" fmla="*/ 315374 h 1073377"/>
                <a:gd name="connsiteX3" fmla="*/ 468243 w 468243"/>
                <a:gd name="connsiteY3" fmla="*/ 785484 h 1073377"/>
                <a:gd name="connsiteX4" fmla="*/ 51525 w 468243"/>
                <a:gd name="connsiteY4" fmla="*/ 1059717 h 1073377"/>
                <a:gd name="connsiteX5" fmla="*/ 15100 w 468243"/>
                <a:gd name="connsiteY5" fmla="*/ 353048 h 1073377"/>
                <a:gd name="connsiteX6" fmla="*/ 129514 w 468243"/>
                <a:gd name="connsiteY6" fmla="*/ 158251 h 1073377"/>
                <a:gd name="connsiteX0" fmla="*/ 156820 w 495549"/>
                <a:gd name="connsiteY0" fmla="*/ 158251 h 1223651"/>
                <a:gd name="connsiteX1" fmla="*/ 406655 w 495549"/>
                <a:gd name="connsiteY1" fmla="*/ 0 h 1223651"/>
                <a:gd name="connsiteX2" fmla="*/ 471508 w 495549"/>
                <a:gd name="connsiteY2" fmla="*/ 315374 h 1223651"/>
                <a:gd name="connsiteX3" fmla="*/ 495549 w 495549"/>
                <a:gd name="connsiteY3" fmla="*/ 785484 h 1223651"/>
                <a:gd name="connsiteX4" fmla="*/ 36706 w 495549"/>
                <a:gd name="connsiteY4" fmla="*/ 1214756 h 1223651"/>
                <a:gd name="connsiteX5" fmla="*/ 42406 w 495549"/>
                <a:gd name="connsiteY5" fmla="*/ 353048 h 1223651"/>
                <a:gd name="connsiteX6" fmla="*/ 156820 w 495549"/>
                <a:gd name="connsiteY6" fmla="*/ 158251 h 1223651"/>
                <a:gd name="connsiteX0" fmla="*/ 188849 w 527578"/>
                <a:gd name="connsiteY0" fmla="*/ 158251 h 1227182"/>
                <a:gd name="connsiteX1" fmla="*/ 438684 w 527578"/>
                <a:gd name="connsiteY1" fmla="*/ 0 h 1227182"/>
                <a:gd name="connsiteX2" fmla="*/ 503537 w 527578"/>
                <a:gd name="connsiteY2" fmla="*/ 315374 h 1227182"/>
                <a:gd name="connsiteX3" fmla="*/ 527578 w 527578"/>
                <a:gd name="connsiteY3" fmla="*/ 785484 h 1227182"/>
                <a:gd name="connsiteX4" fmla="*/ 68735 w 527578"/>
                <a:gd name="connsiteY4" fmla="*/ 1214756 h 1227182"/>
                <a:gd name="connsiteX5" fmla="*/ 74435 w 527578"/>
                <a:gd name="connsiteY5" fmla="*/ 353048 h 1227182"/>
                <a:gd name="connsiteX6" fmla="*/ 188849 w 527578"/>
                <a:gd name="connsiteY6" fmla="*/ 158251 h 122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7578" h="1227182">
                  <a:moveTo>
                    <a:pt x="188849" y="158251"/>
                  </a:moveTo>
                  <a:cubicBezTo>
                    <a:pt x="281055" y="67256"/>
                    <a:pt x="355406" y="52750"/>
                    <a:pt x="438684" y="0"/>
                  </a:cubicBezTo>
                  <a:cubicBezTo>
                    <a:pt x="509717" y="0"/>
                    <a:pt x="503537" y="244341"/>
                    <a:pt x="503537" y="315374"/>
                  </a:cubicBezTo>
                  <a:lnTo>
                    <a:pt x="527578" y="785484"/>
                  </a:lnTo>
                  <a:cubicBezTo>
                    <a:pt x="467551" y="900724"/>
                    <a:pt x="216510" y="1302510"/>
                    <a:pt x="68735" y="1214756"/>
                  </a:cubicBezTo>
                  <a:cubicBezTo>
                    <a:pt x="-79040" y="1127002"/>
                    <a:pt x="54416" y="529132"/>
                    <a:pt x="74435" y="353048"/>
                  </a:cubicBezTo>
                  <a:cubicBezTo>
                    <a:pt x="94454" y="176964"/>
                    <a:pt x="96643" y="249246"/>
                    <a:pt x="188849" y="158251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85000"/>
                </a:schemeClr>
              </a:fgClr>
              <a:bgClr>
                <a:schemeClr val="accent1">
                  <a:lumMod val="60000"/>
                  <a:lumOff val="4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3799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37640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pptxk22_マスクを外す男性のイラスト</dc:title>
  <dc:subject>pptxk22_マスクを外す男性のイラスト</dc:subject>
  <dc:creator>でじけろお</dc:creator>
  <cp:revision>1</cp:revision>
  <dcterms:created xsi:type="dcterms:W3CDTF">2018-05-20T00:31:01Z</dcterms:created>
  <dcterms:modified xsi:type="dcterms:W3CDTF">2022-07-11T11:42:27Z</dcterms:modified>
  <cp:version>1</cp:version>
</cp:coreProperties>
</file>